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09" r:id="rId2"/>
    <p:sldId id="328" r:id="rId3"/>
    <p:sldId id="329" r:id="rId4"/>
    <p:sldId id="324" r:id="rId5"/>
    <p:sldId id="264" r:id="rId6"/>
    <p:sldId id="307" r:id="rId7"/>
  </p:sldIdLst>
  <p:sldSz cx="12192000" cy="6858000"/>
  <p:notesSz cx="6858000" cy="9144000"/>
  <p:defaultTextStyle>
    <a:defPPr>
      <a:defRPr lang="ko-KR"/>
    </a:defPPr>
    <a:lvl1pPr marL="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4224" userDrawn="1">
          <p15:clr>
            <a:srgbClr val="F26B43"/>
          </p15:clr>
        </p15:guide>
        <p15:guide id="4" orient="horz" pos="96" userDrawn="1">
          <p15:clr>
            <a:srgbClr val="F26B43"/>
          </p15:clr>
        </p15:guide>
        <p15:guide id="6" pos="121" userDrawn="1">
          <p15:clr>
            <a:srgbClr val="F26B43"/>
          </p15:clr>
        </p15:guide>
        <p15:guide id="7" pos="7559" userDrawn="1">
          <p15:clr>
            <a:srgbClr val="F26B43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4D3"/>
    <a:srgbClr val="FBE8A5"/>
    <a:srgbClr val="FCEFC0"/>
    <a:srgbClr val="FFFCEF"/>
    <a:srgbClr val="FEF7DE"/>
    <a:srgbClr val="FFFDD6"/>
    <a:srgbClr val="FFD5D5"/>
    <a:srgbClr val="FC9E9E"/>
    <a:srgbClr val="FFECB2"/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9" autoAdjust="0"/>
    <p:restoredTop sz="92408" autoAdjust="0"/>
  </p:normalViewPr>
  <p:slideViewPr>
    <p:cSldViewPr snapToGrid="0" showGuides="1">
      <p:cViewPr>
        <p:scale>
          <a:sx n="66" d="100"/>
          <a:sy n="66" d="100"/>
        </p:scale>
        <p:origin x="-1229" y="144"/>
      </p:cViewPr>
      <p:guideLst>
        <p:guide orient="horz" pos="2160"/>
        <p:guide pos="3840"/>
        <p:guide orient="horz" pos="4224"/>
        <p:guide orient="horz" pos="96"/>
        <p:guide pos="121"/>
        <p:guide pos="7559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DAF4C-20C0-4A95-ABB7-DD59F513659F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0EA2E-53D6-4215-8D3D-62EB7211A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70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7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6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14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92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70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9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28" algn="l" defTabSz="914357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C7D8A0-9353-FA94-D1D1-C71A2A200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A24408B-B706-232B-17B3-4EC65BDEB3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07CE124-2C6D-9187-7E8A-F273538632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4A8782-C2A9-4C1A-A849-509BBB7B0A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F0EA2E-53D6-4215-8D3D-62EB7211AB0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040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92C33-F379-BCDD-0AFA-EC0E4429C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CD0887-7580-7B9C-1C4B-30AFE2EBC5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B1226E-EB3C-A714-7C3D-058CA6B33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97ABD8-8211-B92E-D65E-628469462A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6DEB78-96F5-4826-B7FD-0A1A42183B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192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5AB06-0338-B744-8020-2779AEE21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DD7938-842F-AFBC-8AD4-D909BE51BE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7F97F3-32F9-BDF1-A279-B804BC70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1642F-0AF3-D4A2-DF7C-C1B63E9B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19AF7C-D278-96CB-94EF-ED1BE056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722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6B1DE-BD18-4C9A-0C36-19266C93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3997C9-D93D-7245-F1D0-F6E85DD38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301743-DF26-3B90-D20C-A8ADDD40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4BFA48-71E0-CF97-0F08-F0F8B73E9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695B8A-4E53-7382-6933-E61E456A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51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ABF3C8-5013-5942-B447-0A08236E6C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39449B-D19A-3DA4-4642-997538C7B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60381E-1964-1F01-E22B-8F2875178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E4FB8B-08D1-0D5E-FC1A-5A37A555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F6BDE1-2F06-BB87-DA22-45BE465E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15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DEBCCD-6142-8A56-29B4-630AB6DC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A24A1F-04B7-C654-AEFE-9CACC5621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3DF8A3-215A-15B9-AD7B-B1793EB66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31567E-433E-FEC4-2CA0-8D4B102E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A8CE10-D4FB-C1C7-3A05-3F4DE9AED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89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10BA93-9628-2B53-350A-2705600C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40B2FB-4224-A3AE-3A39-2CFB843C9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0A3FE-0239-2D74-82C7-4C6F81A36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B30288-FE17-3950-B391-CCE9F85C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D8559E-FEBE-FEEE-9936-C5A960B0C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15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06AC8-AB42-5462-1485-4EDE0F1B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53F70-BF0A-463B-49A4-788E319FF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934449-9969-987A-6817-3E158D5BE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F9B02B-8E06-3A20-C50F-FF429BE0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2054A8-2CCF-F18C-4288-DBF46FFDF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6D133-EFE0-5577-E25F-FB2B291E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32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48C8B-E304-4632-36E6-FF48250B4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7333D0-51A3-007F-61CC-7BE162FF0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0F2CA9-B3DD-FAB4-11CB-98F36768A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31135A-7C5A-DB46-D9B8-2B7DDEC14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0D2C37F-9EB9-88BD-E7A7-6E24460BA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4F4A0D-9714-D326-BC28-9C613D02F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EBE6D3-6CCD-B7B9-5373-DC3DD482A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AACAB3E-13FD-15CD-E711-A59C61EC0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16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052AB-1C00-BFE7-BB8B-FEFAF85BE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A8EB5C-D12D-FFA7-B72B-32C0241B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AE23A7-3D05-0FE4-178E-66495129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ECDC3B-EBF7-0557-7CFC-AA735A20C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23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2FFDC8-2602-3A99-3F64-2F32E6F29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DC32121-F341-93B9-4055-02901EBB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62444F-1751-551F-04AA-A44A1133E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561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5B8D9D-1710-09B1-2B7F-684DB5DB0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66261A-0FFF-0F67-07EF-3609227E3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0E73AC-0F73-3DE8-479C-4D7611149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8B6A12-8ABB-A7CE-0D55-A7B8D148F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8FB40-8564-899B-B6CA-C24CD0FA9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4460A6-C07D-C108-A58E-B951CB0CD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12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B8F20A-0D43-2143-C8BE-11C6F3186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2A591F-31A9-CD46-6ECB-D95D11486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E80959-17A2-A030-F4FE-577A6F69F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C5FFA4-70B3-9D24-92EE-6A1160ECB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EC7CCB-2F85-960F-1C55-B7AD2368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B04EA-7827-3AE1-AA3C-36E16D3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64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8E8215-6E40-ED91-74A1-533A752A4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B7E949-F91A-A617-C83E-E62F7A833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984C0E-8B6E-4FA2-6F4C-6DD1814C7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9BB6E4-2FC1-4730-B741-304BD3A4AD8B}" type="datetimeFigureOut">
              <a:rPr lang="ko-KR" altLang="en-US" smtClean="0"/>
              <a:t>2025-07-19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9122C-72A8-E6C7-A2A8-71F5554227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6E867F-BC10-7F7D-5400-1985FBF0B2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0F40F9-ACE8-4B8E-BEF3-4D4725501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769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245EA8-9A35-D163-9C76-85A3F56ED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224577A-5001-9981-CCEF-1699D4CF4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480360"/>
              </p:ext>
            </p:extLst>
          </p:nvPr>
        </p:nvGraphicFramePr>
        <p:xfrm>
          <a:off x="192088" y="777674"/>
          <a:ext cx="11804840" cy="11136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46354">
                  <a:extLst>
                    <a:ext uri="{9D8B030D-6E8A-4147-A177-3AD203B41FA5}">
                      <a16:colId xmlns:a16="http://schemas.microsoft.com/office/drawing/2014/main" val="4088295047"/>
                    </a:ext>
                  </a:extLst>
                </a:gridCol>
                <a:gridCol w="8989478">
                  <a:extLst>
                    <a:ext uri="{9D8B030D-6E8A-4147-A177-3AD203B41FA5}">
                      <a16:colId xmlns:a16="http://schemas.microsoft.com/office/drawing/2014/main" val="1096947331"/>
                    </a:ext>
                  </a:extLst>
                </a:gridCol>
                <a:gridCol w="633984">
                  <a:extLst>
                    <a:ext uri="{9D8B030D-6E8A-4147-A177-3AD203B41FA5}">
                      <a16:colId xmlns:a16="http://schemas.microsoft.com/office/drawing/2014/main" val="1183342592"/>
                    </a:ext>
                  </a:extLst>
                </a:gridCol>
                <a:gridCol w="1335024">
                  <a:extLst>
                    <a:ext uri="{9D8B030D-6E8A-4147-A177-3AD203B41FA5}">
                      <a16:colId xmlns:a16="http://schemas.microsoft.com/office/drawing/2014/main" val="7522219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SemiBold" panose="02000703000000020004" pitchFamily="2" charset="-127"/>
                        </a:rPr>
                        <a:t>기획 의도</a:t>
                      </a:r>
                    </a:p>
                  </a:txBody>
                  <a:tcPr marL="108000" marR="108000" marT="72000" marB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>
                        <a:spcAft>
                          <a:spcPts val="600"/>
                        </a:spcAft>
                      </a:pPr>
                      <a:r>
                        <a:rPr lang="ko-KR" altLang="en-US" sz="1000" b="0" kern="1200" dirty="0">
                          <a:solidFill>
                            <a:schemeClr val="dk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창의 형태로 축적된 에너지가 유성처럼 떨어져 큰 폭발을 일으키는 스킬</a:t>
                      </a:r>
                    </a:p>
                  </a:txBody>
                  <a:tcPr marL="108000" marR="108000" marT="72000" marB="72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SemiBold" panose="02000703000000020004" pitchFamily="2" charset="-127"/>
                        </a:rPr>
                        <a:t>아이콘</a:t>
                      </a:r>
                      <a:endParaRPr lang="en-US" altLang="ko-KR" sz="1050" b="1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SemiBold" panose="02000703000000020004" pitchFamily="2" charset="-127"/>
                      </a:endParaRPr>
                    </a:p>
                  </a:txBody>
                  <a:tcPr marL="108000" marR="108000" marT="72000" marB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lm_skill_01_26.png</a:t>
                      </a:r>
                    </a:p>
                  </a:txBody>
                  <a:tcPr marL="108000" marR="108000" marT="72000" marB="72000" anchor="b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2040"/>
                  </a:ext>
                </a:extLst>
              </a:tr>
              <a:tr h="7524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SemiBold" panose="02000703000000020004" pitchFamily="2" charset="-127"/>
                        </a:rPr>
                        <a:t>스킬 설명</a:t>
                      </a:r>
                    </a:p>
                  </a:txBody>
                  <a:tcPr marL="108000" marR="108000" marT="72000" marB="72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spcAft>
                          <a:spcPts val="600"/>
                        </a:spcAft>
                      </a:pP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마우스 지점에 공격을 가한다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.  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도약하여 전방을 바라보며 후방으로 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4m 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가량 공중으로 점프한다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.  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이후 창에 기를 집중하고 선택한 지점에 창을 던진다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. </a:t>
                      </a:r>
                    </a:p>
                    <a:p>
                      <a:pPr algn="l" latinLnBrk="1">
                        <a:spcAft>
                          <a:spcPts val="600"/>
                        </a:spcAft>
                      </a:pP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창이 지점에 떨어지며 </a:t>
                      </a:r>
                      <a:r>
                        <a:rPr lang="en-US" altLang="ko-KR" sz="10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{</a:t>
                      </a:r>
                      <a:r>
                        <a:rPr lang="en-US" altLang="ko-KR" sz="1000" b="0" dirty="0">
                          <a:solidFill>
                            <a:srgbClr val="ED800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dmg_1</a:t>
                      </a:r>
                      <a:r>
                        <a:rPr lang="en-US" altLang="ko-KR" sz="1000" b="0" kern="120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의 피해를 주고 서서히 폭발하여 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{</a:t>
                      </a:r>
                      <a:r>
                        <a:rPr lang="en-US" altLang="ko-KR" sz="1000" b="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dmg_2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}, {</a:t>
                      </a:r>
                      <a:r>
                        <a:rPr lang="en-US" altLang="ko-KR" sz="1000" b="0" kern="120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dmg_2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}, {</a:t>
                      </a:r>
                      <a:r>
                        <a:rPr lang="en-US" altLang="ko-KR" sz="1000" b="0" kern="120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dmg_3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}, {</a:t>
                      </a:r>
                      <a:r>
                        <a:rPr lang="en-US" altLang="ko-KR" sz="1000" b="0" kern="120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dmg_3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}, {</a:t>
                      </a:r>
                      <a:r>
                        <a:rPr lang="en-US" altLang="ko-KR" sz="1000" b="0" kern="120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dmg_4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의 피해를 주고 </a:t>
                      </a:r>
                      <a:endParaRPr lang="en-US" altLang="ko-KR" sz="1000" b="0" dirty="0"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  <a:p>
                      <a:pPr algn="l" latinLnBrk="1">
                        <a:spcAft>
                          <a:spcPts val="600"/>
                        </a:spcAft>
                      </a:pP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마지막 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{</a:t>
                      </a:r>
                      <a:r>
                        <a:rPr lang="en-US" altLang="ko-KR" sz="1000" b="0" kern="1200" dirty="0">
                          <a:solidFill>
                            <a:srgbClr val="00B0F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dmg_4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}</a:t>
                      </a:r>
                      <a:r>
                        <a:rPr lang="ko-KR" altLang="en-US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의 피해를 주며 날려버린다</a:t>
                      </a:r>
                      <a:r>
                        <a:rPr lang="en-US" altLang="ko-KR" sz="1000" b="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.</a:t>
                      </a:r>
                    </a:p>
                  </a:txBody>
                  <a:tcPr marL="108000" marR="108000" marT="72000" marB="72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8387222"/>
                  </a:ext>
                </a:extLst>
              </a:tr>
            </a:tbl>
          </a:graphicData>
        </a:graphic>
      </p:graphicFrame>
      <p:grpSp>
        <p:nvGrpSpPr>
          <p:cNvPr id="9" name="그룹 8">
            <a:extLst>
              <a:ext uri="{FF2B5EF4-FFF2-40B4-BE49-F238E27FC236}">
                <a16:creationId xmlns:a16="http://schemas.microsoft.com/office/drawing/2014/main" id="{CDBE71F6-D8D6-7BEA-06F5-00ACBA8D8871}"/>
              </a:ext>
            </a:extLst>
          </p:cNvPr>
          <p:cNvGrpSpPr/>
          <p:nvPr/>
        </p:nvGrpSpPr>
        <p:grpSpPr>
          <a:xfrm>
            <a:off x="0" y="0"/>
            <a:ext cx="4296136" cy="807672"/>
            <a:chOff x="0" y="23083"/>
            <a:chExt cx="4296136" cy="80767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C7CBCFD-2F9A-A2E1-F61F-67FC2CB9083C}"/>
                </a:ext>
              </a:extLst>
            </p:cNvPr>
            <p:cNvSpPr txBox="1"/>
            <p:nvPr/>
          </p:nvSpPr>
          <p:spPr>
            <a:xfrm>
              <a:off x="0" y="23083"/>
              <a:ext cx="4296136" cy="416044"/>
            </a:xfrm>
            <a:prstGeom prst="rect">
              <a:avLst/>
            </a:prstGeom>
            <a:noFill/>
          </p:spPr>
          <p:txBody>
            <a:bodyPr wrap="square" lIns="180000" tIns="252000" rIns="180000" bIns="0" rtlCol="0" anchor="b">
              <a:spAutoFit/>
            </a:bodyPr>
            <a:lstStyle/>
            <a:p>
              <a:r>
                <a:rPr lang="en-US" altLang="ko-KR" sz="1000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</a:t>
              </a:r>
              <a:r>
                <a:rPr lang="ko-KR" altLang="en-US" sz="1000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차 각성기</a:t>
              </a:r>
              <a:endParaRPr lang="ko-KR" altLang="en-US" sz="11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9BDCFA8-ABDA-82A4-FC70-FBAD3EE6FB35}"/>
                </a:ext>
              </a:extLst>
            </p:cNvPr>
            <p:cNvSpPr txBox="1"/>
            <p:nvPr/>
          </p:nvSpPr>
          <p:spPr>
            <a:xfrm>
              <a:off x="0" y="439127"/>
              <a:ext cx="4296136" cy="391628"/>
            </a:xfrm>
            <a:prstGeom prst="rect">
              <a:avLst/>
            </a:prstGeom>
            <a:noFill/>
          </p:spPr>
          <p:txBody>
            <a:bodyPr wrap="square" lIns="180000" tIns="36000" rIns="180000" bIns="108000" rtlCol="0" anchor="b">
              <a:spAutoFit/>
            </a:bodyPr>
            <a:lstStyle/>
            <a:p>
              <a:r>
                <a:rPr lang="ko-KR" altLang="en-US" sz="1600" b="1" dirty="0" err="1">
                  <a:latin typeface="Noto Sans KR" panose="020B0200000000000000" pitchFamily="50" charset="-127"/>
                  <a:ea typeface="Noto Sans KR" panose="020B0200000000000000" pitchFamily="50" charset="-127"/>
                </a:rPr>
                <a:t>연가창식</a:t>
              </a:r>
              <a:r>
                <a:rPr lang="en-US" altLang="ko-KR" sz="16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: </a:t>
              </a:r>
              <a:r>
                <a:rPr lang="ko-KR" altLang="en-US" sz="16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은하유성탄</a:t>
              </a:r>
            </a:p>
          </p:txBody>
        </p:sp>
      </p:grp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B35631B6-3E7C-A494-C5E0-9C4844D062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037784"/>
              </p:ext>
            </p:extLst>
          </p:nvPr>
        </p:nvGraphicFramePr>
        <p:xfrm>
          <a:off x="192088" y="2246598"/>
          <a:ext cx="7904808" cy="14400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15830">
                  <a:extLst>
                    <a:ext uri="{9D8B030D-6E8A-4147-A177-3AD203B41FA5}">
                      <a16:colId xmlns:a16="http://schemas.microsoft.com/office/drawing/2014/main" val="4088295047"/>
                    </a:ext>
                  </a:extLst>
                </a:gridCol>
                <a:gridCol w="1159778">
                  <a:extLst>
                    <a:ext uri="{9D8B030D-6E8A-4147-A177-3AD203B41FA5}">
                      <a16:colId xmlns:a16="http://schemas.microsoft.com/office/drawing/2014/main" val="1096947331"/>
                    </a:ext>
                  </a:extLst>
                </a:gridCol>
                <a:gridCol w="817200">
                  <a:extLst>
                    <a:ext uri="{9D8B030D-6E8A-4147-A177-3AD203B41FA5}">
                      <a16:colId xmlns:a16="http://schemas.microsoft.com/office/drawing/2014/main" val="3673612956"/>
                    </a:ext>
                  </a:extLst>
                </a:gridCol>
                <a:gridCol w="1159200">
                  <a:extLst>
                    <a:ext uri="{9D8B030D-6E8A-4147-A177-3AD203B41FA5}">
                      <a16:colId xmlns:a16="http://schemas.microsoft.com/office/drawing/2014/main" val="2466142552"/>
                    </a:ext>
                  </a:extLst>
                </a:gridCol>
                <a:gridCol w="817200">
                  <a:extLst>
                    <a:ext uri="{9D8B030D-6E8A-4147-A177-3AD203B41FA5}">
                      <a16:colId xmlns:a16="http://schemas.microsoft.com/office/drawing/2014/main" val="338186428"/>
                    </a:ext>
                  </a:extLst>
                </a:gridCol>
                <a:gridCol w="1159200">
                  <a:extLst>
                    <a:ext uri="{9D8B030D-6E8A-4147-A177-3AD203B41FA5}">
                      <a16:colId xmlns:a16="http://schemas.microsoft.com/office/drawing/2014/main" val="3803183051"/>
                    </a:ext>
                  </a:extLst>
                </a:gridCol>
                <a:gridCol w="817200">
                  <a:extLst>
                    <a:ext uri="{9D8B030D-6E8A-4147-A177-3AD203B41FA5}">
                      <a16:colId xmlns:a16="http://schemas.microsoft.com/office/drawing/2014/main" val="1033468659"/>
                    </a:ext>
                  </a:extLst>
                </a:gridCol>
                <a:gridCol w="1159200">
                  <a:extLst>
                    <a:ext uri="{9D8B030D-6E8A-4147-A177-3AD203B41FA5}">
                      <a16:colId xmlns:a16="http://schemas.microsoft.com/office/drawing/2014/main" val="200718914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정보 키</a:t>
                      </a:r>
                    </a:p>
                  </a:txBody>
                  <a:tcPr marL="61593" marR="61593" marT="6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LANCEMASTER_26</a:t>
                      </a:r>
                    </a:p>
                  </a:txBody>
                  <a:tcPr marL="61593" marR="61593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305260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종류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각성기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지점 설정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TRUE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204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시전 가능 거리</a:t>
                      </a:r>
                      <a:endParaRPr lang="en-US" altLang="ko-KR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20m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타입</a:t>
                      </a:r>
                      <a:endParaRPr lang="en-US" altLang="ko-KR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지점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타입 별 데이터</a:t>
                      </a:r>
                      <a:endParaRPr lang="en-US" altLang="ko-KR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{}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231339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슈퍼 </a:t>
                      </a:r>
                      <a:r>
                        <a:rPr lang="ko-KR" altLang="en-US" sz="8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아머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피격 이상 면역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,  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상태 이상 면역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최대 레벨</a:t>
                      </a:r>
                      <a:endParaRPr lang="en-US" altLang="ko-KR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Lv. 1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소모 자원</a:t>
                      </a:r>
                      <a:endParaRPr lang="en-US" altLang="ko-KR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-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자원 소모 값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-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5448098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재사용 대기 시간</a:t>
                      </a:r>
                    </a:p>
                  </a:txBody>
                  <a:tcPr marL="6519" marR="6519" marT="6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300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초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카운터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FALSE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계수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@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공격 타입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비 방향성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11943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무력화</a:t>
                      </a:r>
                    </a:p>
                  </a:txBody>
                  <a:tcPr marL="6519" marR="6519" marT="651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상 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(81)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부위 파괴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-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습득 조건</a:t>
                      </a: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[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각성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]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퀘스트 완료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,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전투 레벨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50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달성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519" marR="6519" marT="6519" marB="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366982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A3F2E51-989A-25B5-5428-9C67FB8FDD71}"/>
              </a:ext>
            </a:extLst>
          </p:cNvPr>
          <p:cNvSpPr txBox="1"/>
          <p:nvPr/>
        </p:nvSpPr>
        <p:spPr>
          <a:xfrm>
            <a:off x="192088" y="2069951"/>
            <a:ext cx="1280800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200" b="1"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</a:lstStyle>
          <a:p>
            <a:r>
              <a:rPr lang="en-US" altLang="ko-KR" sz="900" dirty="0"/>
              <a:t>[</a:t>
            </a:r>
            <a:r>
              <a:rPr lang="en-US" altLang="ko-KR" sz="900" dirty="0" err="1"/>
              <a:t>스킬</a:t>
            </a:r>
            <a:r>
              <a:rPr lang="ko-KR" altLang="en-US" sz="900" dirty="0"/>
              <a:t> 데이터</a:t>
            </a:r>
            <a:r>
              <a:rPr lang="en-US" altLang="ko-KR" sz="900" dirty="0"/>
              <a:t>]</a:t>
            </a:r>
            <a:r>
              <a:rPr lang="en-US" altLang="ko-KR" sz="1000" dirty="0">
                <a:solidFill>
                  <a:srgbClr val="00B050"/>
                </a:solidFill>
              </a:rPr>
              <a:t> </a:t>
            </a:r>
            <a:r>
              <a:rPr lang="en-US" altLang="ko-KR" sz="800" dirty="0">
                <a:solidFill>
                  <a:srgbClr val="00B050"/>
                </a:solidFill>
              </a:rPr>
              <a:t>(Skill Table)</a:t>
            </a:r>
            <a:endParaRPr lang="ko-KR" altLang="en-US" sz="1000" dirty="0">
              <a:solidFill>
                <a:srgbClr val="00B050"/>
              </a:solidFill>
            </a:endParaRPr>
          </a:p>
        </p:txBody>
      </p:sp>
      <p:pic>
        <p:nvPicPr>
          <p:cNvPr id="11" name="그림 10" descr="예술, 스크린샷, 사진 액자, 그래픽이(가) 표시된 사진&#10;&#10;자동 생성된 설명">
            <a:extLst>
              <a:ext uri="{FF2B5EF4-FFF2-40B4-BE49-F238E27FC236}">
                <a16:creationId xmlns:a16="http://schemas.microsoft.com/office/drawing/2014/main" id="{D71AA7E4-648E-5AE6-DE80-1C84EDDD4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824" y="874819"/>
            <a:ext cx="722862" cy="723461"/>
          </a:xfrm>
          <a:prstGeom prst="rect">
            <a:avLst/>
          </a:prstGeom>
        </p:spPr>
      </p:pic>
      <p:pic>
        <p:nvPicPr>
          <p:cNvPr id="12" name="그림 11" descr="원, 도표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FE5B347-EC94-79B0-8934-08A51BACCC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8" y="3852823"/>
            <a:ext cx="5156131" cy="28527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3D0957-8DE4-A0B8-898C-1CF8916ECA9E}"/>
              </a:ext>
            </a:extLst>
          </p:cNvPr>
          <p:cNvSpPr txBox="1"/>
          <p:nvPr/>
        </p:nvSpPr>
        <p:spPr>
          <a:xfrm>
            <a:off x="4717044" y="3867563"/>
            <a:ext cx="604900" cy="159462"/>
          </a:xfrm>
          <a:prstGeom prst="rect">
            <a:avLst/>
          </a:prstGeom>
          <a:solidFill>
            <a:schemeClr val="bg1"/>
          </a:solidFill>
        </p:spPr>
        <p:txBody>
          <a:bodyPr wrap="none" lIns="36000" tIns="18000" rIns="36000" bIns="18000" rtlCol="0" anchor="ctr" anchorCtr="0">
            <a:spAutoFit/>
          </a:bodyPr>
          <a:lstStyle/>
          <a:p>
            <a:pPr algn="ctr">
              <a:spcAft>
                <a:spcPts val="101"/>
              </a:spcAft>
            </a:pP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rPr>
              <a:t> 1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rPr>
              <a:t>칸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Medium" panose="02000003000000020004" pitchFamily="2" charset="-127"/>
              </a:rPr>
              <a:t> : 1x1m 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658B332-7B91-57E2-1F50-A03A1E360F72}"/>
              </a:ext>
            </a:extLst>
          </p:cNvPr>
          <p:cNvSpPr/>
          <p:nvPr/>
        </p:nvSpPr>
        <p:spPr>
          <a:xfrm>
            <a:off x="179898" y="3852823"/>
            <a:ext cx="5156131" cy="28527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E0E7578-25EB-3B20-A837-ADAA1CAF5618}"/>
              </a:ext>
            </a:extLst>
          </p:cNvPr>
          <p:cNvGrpSpPr/>
          <p:nvPr/>
        </p:nvGrpSpPr>
        <p:grpSpPr>
          <a:xfrm>
            <a:off x="179898" y="3852823"/>
            <a:ext cx="2600666" cy="322994"/>
            <a:chOff x="236842" y="3951257"/>
            <a:chExt cx="2600666" cy="322994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622476D-BB74-2056-3305-724EED2E98DD}"/>
                </a:ext>
              </a:extLst>
            </p:cNvPr>
            <p:cNvSpPr/>
            <p:nvPr/>
          </p:nvSpPr>
          <p:spPr>
            <a:xfrm>
              <a:off x="236842" y="3951257"/>
              <a:ext cx="2600666" cy="32299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D7EE864-B55F-B8FC-B9D4-61B8C2D2C7CC}"/>
                </a:ext>
              </a:extLst>
            </p:cNvPr>
            <p:cNvGrpSpPr/>
            <p:nvPr/>
          </p:nvGrpSpPr>
          <p:grpSpPr>
            <a:xfrm>
              <a:off x="335121" y="4022754"/>
              <a:ext cx="2404109" cy="180000"/>
              <a:chOff x="327542" y="4022754"/>
              <a:chExt cx="2404109" cy="180000"/>
            </a:xfrm>
          </p:grpSpPr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DF3C1274-495B-62B5-9948-B9EAD3817F98}"/>
                  </a:ext>
                </a:extLst>
              </p:cNvPr>
              <p:cNvGrpSpPr/>
              <p:nvPr/>
            </p:nvGrpSpPr>
            <p:grpSpPr>
              <a:xfrm>
                <a:off x="327542" y="4022754"/>
                <a:ext cx="622246" cy="180000"/>
                <a:chOff x="10376220" y="5903869"/>
                <a:chExt cx="622246" cy="180000"/>
              </a:xfrm>
            </p:grpSpPr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37945C17-15A8-86C0-D16B-E2B6EEA00AB9}"/>
                    </a:ext>
                  </a:extLst>
                </p:cNvPr>
                <p:cNvSpPr/>
                <p:nvPr/>
              </p:nvSpPr>
              <p:spPr>
                <a:xfrm>
                  <a:off x="10376220" y="5903869"/>
                  <a:ext cx="180000" cy="180000"/>
                </a:xfrm>
                <a:prstGeom prst="ellips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1" dirty="0">
                    <a:latin typeface="Noto Sans KR" panose="020B0200000000000000" pitchFamily="50" charset="-127"/>
                    <a:ea typeface="Noto Sans KR" panose="020B0200000000000000" pitchFamily="50" charset="-127"/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7BA953FD-27D8-6EE2-0927-3AFF904E2882}"/>
                    </a:ext>
                  </a:extLst>
                </p:cNvPr>
                <p:cNvSpPr txBox="1"/>
                <p:nvPr/>
              </p:nvSpPr>
              <p:spPr>
                <a:xfrm>
                  <a:off x="10661699" y="5932252"/>
                  <a:ext cx="336767" cy="123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spAutoFit/>
                </a:bodyPr>
                <a:lstStyle/>
                <a:p>
                  <a:r>
                    <a:rPr lang="ko-KR" altLang="en-US" sz="801" dirty="0"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 Variable Medium" panose="02000003000000020004" pitchFamily="2" charset="-127"/>
                    </a:rPr>
                    <a:t>캐릭터</a:t>
                  </a:r>
                  <a:endParaRPr lang="en-US" altLang="ko-KR" sz="80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8C953A51-718B-C97A-8304-4FEC622F9155}"/>
                  </a:ext>
                </a:extLst>
              </p:cNvPr>
              <p:cNvGrpSpPr/>
              <p:nvPr/>
            </p:nvGrpSpPr>
            <p:grpSpPr>
              <a:xfrm>
                <a:off x="1084271" y="4022754"/>
                <a:ext cx="727729" cy="180000"/>
                <a:chOff x="11103948" y="5903869"/>
                <a:chExt cx="727729" cy="180000"/>
              </a:xfrm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140D1F87-9401-4681-2B38-D9DB0951901D}"/>
                    </a:ext>
                  </a:extLst>
                </p:cNvPr>
                <p:cNvSpPr/>
                <p:nvPr/>
              </p:nvSpPr>
              <p:spPr>
                <a:xfrm>
                  <a:off x="11103948" y="5903869"/>
                  <a:ext cx="180000" cy="180000"/>
                </a:xfrm>
                <a:prstGeom prst="ellipse">
                  <a:avLst/>
                </a:prstGeom>
                <a:solidFill>
                  <a:srgbClr val="FFFF00"/>
                </a:solidFill>
                <a:ln w="127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801" dirty="0">
                    <a:latin typeface="Noto Sans KR" panose="020B0200000000000000" pitchFamily="50" charset="-127"/>
                    <a:ea typeface="Noto Sans KR" panose="020B0200000000000000" pitchFamily="50" charset="-127"/>
                  </a:endParaRP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A3D803F-7340-578E-45D8-48F8609D4697}"/>
                    </a:ext>
                  </a:extLst>
                </p:cNvPr>
                <p:cNvSpPr txBox="1"/>
                <p:nvPr/>
              </p:nvSpPr>
              <p:spPr>
                <a:xfrm>
                  <a:off x="11389428" y="5932248"/>
                  <a:ext cx="442249" cy="123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spAutoFit/>
                </a:bodyPr>
                <a:lstStyle/>
                <a:p>
                  <a:r>
                    <a:rPr lang="ko-KR" altLang="en-US" sz="801" dirty="0"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 Variable Medium" panose="02000003000000020004" pitchFamily="2" charset="-127"/>
                    </a:rPr>
                    <a:t>공격 범위</a:t>
                  </a:r>
                  <a:endParaRPr lang="en-US" altLang="ko-KR" sz="80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9FB3725A-DE08-10AB-CB05-E2EBEA473AA3}"/>
                  </a:ext>
                </a:extLst>
              </p:cNvPr>
              <p:cNvGrpSpPr/>
              <p:nvPr/>
            </p:nvGrpSpPr>
            <p:grpSpPr>
              <a:xfrm>
                <a:off x="1946484" y="4022754"/>
                <a:ext cx="785167" cy="180000"/>
                <a:chOff x="10376220" y="5903869"/>
                <a:chExt cx="785167" cy="180000"/>
              </a:xfrm>
            </p:grpSpPr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BA4814CB-FAAB-B08A-1769-C267310AA0E9}"/>
                    </a:ext>
                  </a:extLst>
                </p:cNvPr>
                <p:cNvSpPr/>
                <p:nvPr/>
              </p:nvSpPr>
              <p:spPr>
                <a:xfrm>
                  <a:off x="10376220" y="5903869"/>
                  <a:ext cx="180000" cy="18000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C945E1F6-B070-8518-461B-593193F6222F}"/>
                    </a:ext>
                  </a:extLst>
                </p:cNvPr>
                <p:cNvSpPr txBox="1"/>
                <p:nvPr/>
              </p:nvSpPr>
              <p:spPr>
                <a:xfrm>
                  <a:off x="10661699" y="5932252"/>
                  <a:ext cx="499688" cy="1232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 anchorCtr="0">
                  <a:spAutoFit/>
                </a:bodyPr>
                <a:lstStyle/>
                <a:p>
                  <a:r>
                    <a:rPr lang="ko-KR" altLang="en-US" sz="801" dirty="0">
                      <a:latin typeface="Noto Sans KR" panose="020B0200000000000000" pitchFamily="50" charset="-127"/>
                      <a:ea typeface="Noto Sans KR" panose="020B0200000000000000" pitchFamily="50" charset="-127"/>
                      <a:cs typeface="Pretendard Variable Medium" panose="02000003000000020004" pitchFamily="2" charset="-127"/>
                    </a:rPr>
                    <a:t>최대 사거리</a:t>
                  </a:r>
                  <a:endParaRPr lang="en-US" altLang="ko-KR" sz="80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</p:grp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ECC740C8-C72F-6002-A966-AE1D322CA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148544"/>
              </p:ext>
            </p:extLst>
          </p:nvPr>
        </p:nvGraphicFramePr>
        <p:xfrm>
          <a:off x="8674236" y="2246598"/>
          <a:ext cx="3317136" cy="5760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69582">
                  <a:extLst>
                    <a:ext uri="{9D8B030D-6E8A-4147-A177-3AD203B41FA5}">
                      <a16:colId xmlns:a16="http://schemas.microsoft.com/office/drawing/2014/main" val="2390754745"/>
                    </a:ext>
                  </a:extLst>
                </a:gridCol>
                <a:gridCol w="528445">
                  <a:extLst>
                    <a:ext uri="{9D8B030D-6E8A-4147-A177-3AD203B41FA5}">
                      <a16:colId xmlns:a16="http://schemas.microsoft.com/office/drawing/2014/main" val="2748080306"/>
                    </a:ext>
                  </a:extLst>
                </a:gridCol>
                <a:gridCol w="2419109">
                  <a:extLst>
                    <a:ext uri="{9D8B030D-6E8A-4147-A177-3AD203B41FA5}">
                      <a16:colId xmlns:a16="http://schemas.microsoft.com/office/drawing/2014/main" val="1954112088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LV</a:t>
                      </a: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소모 값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피해량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469563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-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5315, 10633, 6910, 6377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918973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35FD2187-2D3E-00AF-364F-E3947A663075}"/>
              </a:ext>
            </a:extLst>
          </p:cNvPr>
          <p:cNvSpPr txBox="1"/>
          <p:nvPr/>
        </p:nvSpPr>
        <p:spPr>
          <a:xfrm>
            <a:off x="8666081" y="2069951"/>
            <a:ext cx="116698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200" b="1"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</a:lstStyle>
          <a:p>
            <a:r>
              <a:rPr lang="en-US" altLang="ko-KR" sz="900" dirty="0"/>
              <a:t>[</a:t>
            </a:r>
            <a:r>
              <a:rPr lang="ko-KR" altLang="en-US" sz="900" dirty="0"/>
              <a:t>스킬 레벨 별 변동 수치</a:t>
            </a:r>
            <a:r>
              <a:rPr lang="en-US" altLang="ko-KR" sz="900" dirty="0"/>
              <a:t>]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381485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389A1-166F-63F8-A9E8-B4895CAB2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5DFD489-B18B-720E-015F-8F108191E743}"/>
              </a:ext>
            </a:extLst>
          </p:cNvPr>
          <p:cNvSpPr/>
          <p:nvPr/>
        </p:nvSpPr>
        <p:spPr>
          <a:xfrm>
            <a:off x="192087" y="943737"/>
            <a:ext cx="2725545" cy="5045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18EEA5E-60D2-A39F-5FA9-1303BD22AA9E}"/>
              </a:ext>
            </a:extLst>
          </p:cNvPr>
          <p:cNvGrpSpPr/>
          <p:nvPr/>
        </p:nvGrpSpPr>
        <p:grpSpPr>
          <a:xfrm>
            <a:off x="192088" y="188913"/>
            <a:ext cx="11807825" cy="402775"/>
            <a:chOff x="192088" y="54772"/>
            <a:chExt cx="11807825" cy="4027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81133370-77BD-B74E-0499-775E7159FED1}"/>
                </a:ext>
              </a:extLst>
            </p:cNvPr>
            <p:cNvGrpSpPr/>
            <p:nvPr/>
          </p:nvGrpSpPr>
          <p:grpSpPr>
            <a:xfrm>
              <a:off x="192088" y="54772"/>
              <a:ext cx="11807825" cy="402775"/>
              <a:chOff x="192088" y="54772"/>
              <a:chExt cx="11807825" cy="40277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D30CB28-98A2-A172-DCAC-74884FA24903}"/>
                  </a:ext>
                </a:extLst>
              </p:cNvPr>
              <p:cNvSpPr txBox="1"/>
              <p:nvPr/>
            </p:nvSpPr>
            <p:spPr>
              <a:xfrm>
                <a:off x="192088" y="54772"/>
                <a:ext cx="1187409" cy="402775"/>
              </a:xfrm>
              <a:prstGeom prst="rect">
                <a:avLst/>
              </a:prstGeom>
              <a:noFill/>
            </p:spPr>
            <p:txBody>
              <a:bodyPr wrap="none" lIns="180000" tIns="108000" rIns="72000" bIns="108000" rtlCol="0">
                <a:spAutoFit/>
              </a:bodyPr>
              <a:lstStyle>
                <a:defPPr>
                  <a:defRPr lang="ko-KR"/>
                </a:defPPr>
                <a:lvl1pPr>
                  <a:defRPr sz="1200" b="1">
                    <a:latin typeface="Noto Sans KR" panose="020B0200000000000000" pitchFamily="50" charset="-127"/>
                    <a:ea typeface="Noto Sans KR" panose="020B0200000000000000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모션 및 이펙트</a:t>
                </a:r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600984AC-62BC-2B6F-474C-6F1ACACDB6BE}"/>
                  </a:ext>
                </a:extLst>
              </p:cNvPr>
              <p:cNvCxnSpPr>
                <a:cxnSpLocks/>
                <a:stCxn id="7" idx="3"/>
              </p:cNvCxnSpPr>
              <p:nvPr/>
            </p:nvCxnSpPr>
            <p:spPr>
              <a:xfrm>
                <a:off x="1379497" y="256160"/>
                <a:ext cx="10620416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F9AA513-7E66-80E1-C3E0-0F1A55BDA6A3}"/>
                </a:ext>
              </a:extLst>
            </p:cNvPr>
            <p:cNvSpPr/>
            <p:nvPr/>
          </p:nvSpPr>
          <p:spPr>
            <a:xfrm>
              <a:off x="192088" y="211159"/>
              <a:ext cx="90000" cy="9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7970C1A6-ACFE-255E-B625-C4E2333B4D0C}"/>
              </a:ext>
            </a:extLst>
          </p:cNvPr>
          <p:cNvSpPr/>
          <p:nvPr/>
        </p:nvSpPr>
        <p:spPr>
          <a:xfrm>
            <a:off x="6399719" y="2929294"/>
            <a:ext cx="259661" cy="211203"/>
          </a:xfrm>
          <a:prstGeom prst="rightArrow">
            <a:avLst>
              <a:gd name="adj1" fmla="val 50000"/>
              <a:gd name="adj2" fmla="val 40379"/>
            </a:avLst>
          </a:prstGeom>
          <a:solidFill>
            <a:srgbClr val="FAFCB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2247" name="그룹 2246">
            <a:extLst>
              <a:ext uri="{FF2B5EF4-FFF2-40B4-BE49-F238E27FC236}">
                <a16:creationId xmlns:a16="http://schemas.microsoft.com/office/drawing/2014/main" id="{A88F8C5E-57A4-7DF8-2131-EFB1AEA3607F}"/>
              </a:ext>
            </a:extLst>
          </p:cNvPr>
          <p:cNvGrpSpPr/>
          <p:nvPr/>
        </p:nvGrpSpPr>
        <p:grpSpPr>
          <a:xfrm>
            <a:off x="6749522" y="943738"/>
            <a:ext cx="3264997" cy="248400"/>
            <a:chOff x="4950099" y="949951"/>
            <a:chExt cx="3264997" cy="248400"/>
          </a:xfrm>
        </p:grpSpPr>
        <p:sp>
          <p:nvSpPr>
            <p:cNvPr id="149" name="직사각형 148">
              <a:extLst>
                <a:ext uri="{FF2B5EF4-FFF2-40B4-BE49-F238E27FC236}">
                  <a16:creationId xmlns:a16="http://schemas.microsoft.com/office/drawing/2014/main" id="{4A7FE874-77EC-D431-68E1-8B663A7A8E82}"/>
                </a:ext>
              </a:extLst>
            </p:cNvPr>
            <p:cNvSpPr/>
            <p:nvPr/>
          </p:nvSpPr>
          <p:spPr>
            <a:xfrm>
              <a:off x="4950099" y="949951"/>
              <a:ext cx="3264997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50" name="직사각형 310">
              <a:extLst>
                <a:ext uri="{FF2B5EF4-FFF2-40B4-BE49-F238E27FC236}">
                  <a16:creationId xmlns:a16="http://schemas.microsoft.com/office/drawing/2014/main" id="{E3700459-7999-B695-0C8D-C97C94B08EEA}"/>
                </a:ext>
              </a:extLst>
            </p:cNvPr>
            <p:cNvSpPr/>
            <p:nvPr/>
          </p:nvSpPr>
          <p:spPr>
            <a:xfrm>
              <a:off x="5562100" y="1004902"/>
              <a:ext cx="2550946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지정한 위치를 향해 창을 던진 후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 </a:t>
              </a: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지면에 착지합니다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151" name="직사각형 310">
              <a:extLst>
                <a:ext uri="{FF2B5EF4-FFF2-40B4-BE49-F238E27FC236}">
                  <a16:creationId xmlns:a16="http://schemas.microsoft.com/office/drawing/2014/main" id="{DC1E5149-C852-3447-387E-03165572AEAE}"/>
                </a:ext>
              </a:extLst>
            </p:cNvPr>
            <p:cNvSpPr/>
            <p:nvPr/>
          </p:nvSpPr>
          <p:spPr>
            <a:xfrm>
              <a:off x="4950100" y="949951"/>
              <a:ext cx="612000" cy="248400"/>
            </a:xfrm>
            <a:prstGeom prst="rect">
              <a:avLst/>
            </a:prstGeom>
            <a:solidFill>
              <a:srgbClr val="FAFCBC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3]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176" name="직사각형 310">
            <a:extLst>
              <a:ext uri="{FF2B5EF4-FFF2-40B4-BE49-F238E27FC236}">
                <a16:creationId xmlns:a16="http://schemas.microsoft.com/office/drawing/2014/main" id="{82BAE452-62AE-A1CE-BDB8-396BF4D72D37}"/>
              </a:ext>
            </a:extLst>
          </p:cNvPr>
          <p:cNvSpPr/>
          <p:nvPr/>
        </p:nvSpPr>
        <p:spPr>
          <a:xfrm>
            <a:off x="6749523" y="680795"/>
            <a:ext cx="664671" cy="262943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bg1">
                <a:lumMod val="50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80000" tIns="54000" rIns="180000" bIns="54000" rtlCol="0" anchor="ctr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공격</a:t>
            </a:r>
          </a:p>
        </p:txBody>
      </p:sp>
      <p:sp>
        <p:nvSpPr>
          <p:cNvPr id="178" name="직사각형 310">
            <a:extLst>
              <a:ext uri="{FF2B5EF4-FFF2-40B4-BE49-F238E27FC236}">
                <a16:creationId xmlns:a16="http://schemas.microsoft.com/office/drawing/2014/main" id="{766C6A41-7812-73C4-3709-370368460653}"/>
              </a:ext>
            </a:extLst>
          </p:cNvPr>
          <p:cNvSpPr/>
          <p:nvPr/>
        </p:nvSpPr>
        <p:spPr>
          <a:xfrm>
            <a:off x="7934042" y="747924"/>
            <a:ext cx="1137097" cy="195814"/>
          </a:xfrm>
          <a:prstGeom prst="rect">
            <a:avLst/>
          </a:prstGeom>
          <a:noFill/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72000" tIns="36000" rIns="0" bIns="36000" rtlCol="0" anchor="ctr">
            <a:spAutoFit/>
          </a:bodyPr>
          <a:lstStyle/>
          <a:p>
            <a:r>
              <a:rPr lang="ko-KR" altLang="en-US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★ 용 형상의 에너지 방출</a:t>
            </a:r>
          </a:p>
        </p:txBody>
      </p:sp>
      <p:grpSp>
        <p:nvGrpSpPr>
          <p:cNvPr id="2259" name="그룹 2258">
            <a:extLst>
              <a:ext uri="{FF2B5EF4-FFF2-40B4-BE49-F238E27FC236}">
                <a16:creationId xmlns:a16="http://schemas.microsoft.com/office/drawing/2014/main" id="{3DBD83B7-9C0D-1258-8D9B-B826D4A48E43}"/>
              </a:ext>
            </a:extLst>
          </p:cNvPr>
          <p:cNvGrpSpPr/>
          <p:nvPr/>
        </p:nvGrpSpPr>
        <p:grpSpPr>
          <a:xfrm>
            <a:off x="6749522" y="3427738"/>
            <a:ext cx="2321617" cy="248400"/>
            <a:chOff x="4726933" y="3433565"/>
            <a:chExt cx="2321617" cy="248400"/>
          </a:xfrm>
        </p:grpSpPr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33C8BFD6-E079-9E53-A938-157D172882AF}"/>
                </a:ext>
              </a:extLst>
            </p:cNvPr>
            <p:cNvSpPr/>
            <p:nvPr/>
          </p:nvSpPr>
          <p:spPr>
            <a:xfrm>
              <a:off x="4726933" y="3433565"/>
              <a:ext cx="2321617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63" name="직사각형 310">
              <a:extLst>
                <a:ext uri="{FF2B5EF4-FFF2-40B4-BE49-F238E27FC236}">
                  <a16:creationId xmlns:a16="http://schemas.microsoft.com/office/drawing/2014/main" id="{A6F240BA-815C-CD5B-4B2F-85D55C516CBB}"/>
                </a:ext>
              </a:extLst>
            </p:cNvPr>
            <p:cNvSpPr/>
            <p:nvPr/>
          </p:nvSpPr>
          <p:spPr>
            <a:xfrm>
              <a:off x="5338933" y="3488516"/>
              <a:ext cx="1576320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sz="900" dirty="0">
                  <a:solidFill>
                    <a:srgbClr val="FF000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용 형상의 에너지가 방출</a:t>
              </a: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됩니다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164" name="직사각형 310">
              <a:extLst>
                <a:ext uri="{FF2B5EF4-FFF2-40B4-BE49-F238E27FC236}">
                  <a16:creationId xmlns:a16="http://schemas.microsoft.com/office/drawing/2014/main" id="{46031BB4-77B7-AF31-E7DA-AE1EBD708B5A}"/>
                </a:ext>
              </a:extLst>
            </p:cNvPr>
            <p:cNvSpPr/>
            <p:nvPr/>
          </p:nvSpPr>
          <p:spPr>
            <a:xfrm>
              <a:off x="4726933" y="3433565"/>
              <a:ext cx="612000" cy="248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6DECCB1A-8506-240B-120F-9672A0FDFBA4}"/>
              </a:ext>
            </a:extLst>
          </p:cNvPr>
          <p:cNvSpPr/>
          <p:nvPr/>
        </p:nvSpPr>
        <p:spPr>
          <a:xfrm>
            <a:off x="6749522" y="3427738"/>
            <a:ext cx="2321617" cy="2561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2287" name="그룹 2286">
            <a:extLst>
              <a:ext uri="{FF2B5EF4-FFF2-40B4-BE49-F238E27FC236}">
                <a16:creationId xmlns:a16="http://schemas.microsoft.com/office/drawing/2014/main" id="{1C45AE01-CB47-C101-6826-54AF1BAED5A4}"/>
              </a:ext>
            </a:extLst>
          </p:cNvPr>
          <p:cNvGrpSpPr/>
          <p:nvPr/>
        </p:nvGrpSpPr>
        <p:grpSpPr>
          <a:xfrm>
            <a:off x="10261458" y="668267"/>
            <a:ext cx="2488832" cy="5308701"/>
            <a:chOff x="9175873" y="668267"/>
            <a:chExt cx="2488832" cy="5308701"/>
          </a:xfrm>
        </p:grpSpPr>
        <p:sp>
          <p:nvSpPr>
            <p:cNvPr id="2061" name="직사각형 310">
              <a:extLst>
                <a:ext uri="{FF2B5EF4-FFF2-40B4-BE49-F238E27FC236}">
                  <a16:creationId xmlns:a16="http://schemas.microsoft.com/office/drawing/2014/main" id="{504BD11B-698B-AEEB-7D55-582F89E74683}"/>
                </a:ext>
              </a:extLst>
            </p:cNvPr>
            <p:cNvSpPr/>
            <p:nvPr/>
          </p:nvSpPr>
          <p:spPr>
            <a:xfrm>
              <a:off x="9175873" y="668267"/>
              <a:ext cx="781998" cy="262943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lIns="180000" tIns="54000" rIns="180000" bIns="54000" rtlCol="0" anchor="ctr">
              <a:spAutoFit/>
            </a:bodyPr>
            <a:lstStyle/>
            <a:p>
              <a:pPr algn="ctr"/>
              <a:r>
                <a:rPr lang="ko-KR" altLang="en-US" sz="10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마무리</a:t>
              </a:r>
            </a:p>
          </p:txBody>
        </p:sp>
        <p:sp>
          <p:nvSpPr>
            <p:cNvPr id="2063" name="직사각형 310">
              <a:extLst>
                <a:ext uri="{FF2B5EF4-FFF2-40B4-BE49-F238E27FC236}">
                  <a16:creationId xmlns:a16="http://schemas.microsoft.com/office/drawing/2014/main" id="{477D3E36-7B73-878D-5B44-E4531E9E121C}"/>
                </a:ext>
              </a:extLst>
            </p:cNvPr>
            <p:cNvSpPr/>
            <p:nvPr/>
          </p:nvSpPr>
          <p:spPr>
            <a:xfrm>
              <a:off x="10479517" y="735396"/>
              <a:ext cx="1185187" cy="195814"/>
            </a:xfrm>
            <a:prstGeom prst="rect">
              <a:avLst/>
            </a:prstGeom>
            <a:noFill/>
            <a:ln w="127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lIns="72000" tIns="36000" rIns="0" bIns="36000" rtlCol="0" anchor="ctr">
              <a:spAutoFit/>
            </a:bodyPr>
            <a:lstStyle/>
            <a:p>
              <a:r>
                <a:rPr lang="ko-KR" altLang="en-US" sz="800" b="1" dirty="0">
                  <a:solidFill>
                    <a:srgbClr val="FF000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★ 잔여 이펙트</a:t>
              </a:r>
              <a:r>
                <a:rPr lang="en-US" altLang="ko-KR" sz="800" b="1" dirty="0">
                  <a:solidFill>
                    <a:srgbClr val="FF000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</a:t>
              </a:r>
              <a:r>
                <a:rPr lang="ko-KR" altLang="en-US" sz="800" b="1" dirty="0">
                  <a:solidFill>
                    <a:srgbClr val="FF000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지면 균열</a:t>
              </a:r>
              <a:r>
                <a:rPr lang="en-US" altLang="ko-KR" sz="800" b="1" dirty="0">
                  <a:solidFill>
                    <a:srgbClr val="FF000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)</a:t>
              </a:r>
              <a:endParaRPr lang="ko-KR" altLang="en-US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2286" name="그룹 2285">
              <a:extLst>
                <a:ext uri="{FF2B5EF4-FFF2-40B4-BE49-F238E27FC236}">
                  <a16:creationId xmlns:a16="http://schemas.microsoft.com/office/drawing/2014/main" id="{C77EA751-5498-D577-AC0A-C9E49A12F51C}"/>
                </a:ext>
              </a:extLst>
            </p:cNvPr>
            <p:cNvGrpSpPr/>
            <p:nvPr/>
          </p:nvGrpSpPr>
          <p:grpSpPr>
            <a:xfrm>
              <a:off x="9175874" y="931210"/>
              <a:ext cx="2488830" cy="2482614"/>
              <a:chOff x="9158492" y="931210"/>
              <a:chExt cx="2488830" cy="2482614"/>
            </a:xfrm>
          </p:grpSpPr>
          <p:sp>
            <p:nvSpPr>
              <p:cNvPr id="2069" name="직사각형 2068">
                <a:extLst>
                  <a:ext uri="{FF2B5EF4-FFF2-40B4-BE49-F238E27FC236}">
                    <a16:creationId xmlns:a16="http://schemas.microsoft.com/office/drawing/2014/main" id="{785DF0A1-3B81-D217-8C8F-2B7959F01EB6}"/>
                  </a:ext>
                </a:extLst>
              </p:cNvPr>
              <p:cNvSpPr/>
              <p:nvPr/>
            </p:nvSpPr>
            <p:spPr>
              <a:xfrm>
                <a:off x="9158492" y="931210"/>
                <a:ext cx="2488830" cy="248261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72001" tIns="35998" rIns="72001" bIns="35998" rtlCol="0" anchor="ctr" anchorCtr="0">
                <a:noAutofit/>
              </a:bodyPr>
              <a:lstStyle/>
              <a:p>
                <a:pPr algn="ctr"/>
                <a:endPara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2066" name="직사각형 2065">
                <a:extLst>
                  <a:ext uri="{FF2B5EF4-FFF2-40B4-BE49-F238E27FC236}">
                    <a16:creationId xmlns:a16="http://schemas.microsoft.com/office/drawing/2014/main" id="{31279F87-D9C8-A8E4-65EF-FE3D01C8166C}"/>
                  </a:ext>
                </a:extLst>
              </p:cNvPr>
              <p:cNvSpPr/>
              <p:nvPr/>
            </p:nvSpPr>
            <p:spPr>
              <a:xfrm>
                <a:off x="9210113" y="1770195"/>
                <a:ext cx="2385589" cy="398226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0" tIns="0" rIns="0" bIns="0" rtlCol="0" anchor="ctr" anchorCtr="0">
                <a:noAutofit/>
              </a:bodyPr>
              <a:lstStyle/>
              <a:p>
                <a:endPara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2067" name="직사각형 310">
                <a:extLst>
                  <a:ext uri="{FF2B5EF4-FFF2-40B4-BE49-F238E27FC236}">
                    <a16:creationId xmlns:a16="http://schemas.microsoft.com/office/drawing/2014/main" id="{32A3ECDC-BC42-4CE5-F02B-D173E4A9706E}"/>
                  </a:ext>
                </a:extLst>
              </p:cNvPr>
              <p:cNvSpPr/>
              <p:nvPr/>
            </p:nvSpPr>
            <p:spPr>
              <a:xfrm>
                <a:off x="9720028" y="1811573"/>
                <a:ext cx="1365758" cy="315471"/>
              </a:xfrm>
              <a:prstGeom prst="rect">
                <a:avLst/>
              </a:prstGeom>
              <a:noFill/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0" tIns="0" rIns="0" bIns="0" rtlCol="0" anchor="ctr" anchorCtr="0">
                <a:spAutoFit/>
              </a:bodyPr>
              <a:lstStyle/>
              <a:p>
                <a:pPr>
                  <a:spcAft>
                    <a:spcPts val="300"/>
                  </a:spcAft>
                </a:pPr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[</a:t>
                </a:r>
                <a:r>
                  <a:rPr lang="ko-KR" altLang="en-US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모션 </a:t>
                </a:r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3]</a:t>
                </a:r>
                <a:r>
                  <a:rPr lang="ko-KR" altLang="en-US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종료 후 자연스럽게 </a:t>
                </a:r>
                <a:endParaRPr lang="en-US" altLang="ko-KR" sz="9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  <a:p>
                <a:pPr>
                  <a:spcAft>
                    <a:spcPts val="300"/>
                  </a:spcAft>
                </a:pPr>
                <a:r>
                  <a:rPr lang="ko-KR" altLang="en-US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전투 </a:t>
                </a:r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IDLE</a:t>
                </a:r>
                <a:r>
                  <a:rPr lang="ko-KR" altLang="en-US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로 전환합니다</a:t>
                </a:r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. </a:t>
                </a:r>
              </a:p>
            </p:txBody>
          </p:sp>
          <p:sp>
            <p:nvSpPr>
              <p:cNvPr id="2070" name="TextBox 65">
                <a:extLst>
                  <a:ext uri="{FF2B5EF4-FFF2-40B4-BE49-F238E27FC236}">
                    <a16:creationId xmlns:a16="http://schemas.microsoft.com/office/drawing/2014/main" id="{826EC220-668B-32E1-8FFF-78F5783D7A28}"/>
                  </a:ext>
                </a:extLst>
              </p:cNvPr>
              <p:cNvSpPr txBox="1"/>
              <p:nvPr/>
            </p:nvSpPr>
            <p:spPr>
              <a:xfrm>
                <a:off x="9210113" y="2195560"/>
                <a:ext cx="2385589" cy="246221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tIns="0" bIns="0" rtlCol="0" anchor="ctr">
                <a:spAutoFit/>
              </a:bodyPr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>
                  <a:spcAft>
                    <a:spcPts val="300"/>
                  </a:spcAft>
                  <a:buFont typeface="Wingdings" panose="05000000000000000000" pitchFamily="2" charset="2"/>
                  <a:buChar char="Ø"/>
                </a:pPr>
                <a:r>
                  <a:rPr lang="ko-KR" altLang="en-US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전환 중 이동기 사용 시 전환 모션이 </a:t>
                </a:r>
                <a:r>
                  <a:rPr lang="ko-KR" altLang="en-US" sz="800" i="1" dirty="0" err="1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캔슬됩니다</a:t>
                </a:r>
                <a:r>
                  <a:rPr lang="en-US" altLang="ko-KR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.</a:t>
                </a:r>
                <a:br>
                  <a:rPr lang="en-US" altLang="ko-KR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</a:br>
                <a:r>
                  <a:rPr lang="en-US" altLang="ko-KR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(</a:t>
                </a:r>
                <a:r>
                  <a:rPr lang="ko-KR" altLang="en-US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후 딜레이 캔슬 가능</a:t>
                </a:r>
                <a:r>
                  <a:rPr lang="en-US" altLang="ko-KR" sz="800" i="1" dirty="0">
                    <a:solidFill>
                      <a:schemeClr val="bg1">
                        <a:lumMod val="85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)</a:t>
                </a:r>
              </a:p>
            </p:txBody>
          </p:sp>
        </p:grpSp>
        <p:grpSp>
          <p:nvGrpSpPr>
            <p:cNvPr id="2079" name="그룹 2078">
              <a:extLst>
                <a:ext uri="{FF2B5EF4-FFF2-40B4-BE49-F238E27FC236}">
                  <a16:creationId xmlns:a16="http://schemas.microsoft.com/office/drawing/2014/main" id="{A93C7951-891E-94A4-0A7F-ACDD0B8CD03E}"/>
                </a:ext>
              </a:extLst>
            </p:cNvPr>
            <p:cNvGrpSpPr/>
            <p:nvPr/>
          </p:nvGrpSpPr>
          <p:grpSpPr>
            <a:xfrm>
              <a:off x="9175873" y="3413825"/>
              <a:ext cx="2488832" cy="248400"/>
              <a:chOff x="192088" y="1132586"/>
              <a:chExt cx="2488832" cy="248400"/>
            </a:xfrm>
          </p:grpSpPr>
          <p:sp>
            <p:nvSpPr>
              <p:cNvPr id="2084" name="직사각형 2083">
                <a:extLst>
                  <a:ext uri="{FF2B5EF4-FFF2-40B4-BE49-F238E27FC236}">
                    <a16:creationId xmlns:a16="http://schemas.microsoft.com/office/drawing/2014/main" id="{15F1666F-F335-75A4-330C-7CCD77F5F6EF}"/>
                  </a:ext>
                </a:extLst>
              </p:cNvPr>
              <p:cNvSpPr/>
              <p:nvPr/>
            </p:nvSpPr>
            <p:spPr>
              <a:xfrm>
                <a:off x="192088" y="1132586"/>
                <a:ext cx="2488832" cy="248400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0" tIns="0" rIns="0" bIns="0" rtlCol="0" anchor="ctr" anchorCtr="0">
                <a:noAutofit/>
              </a:bodyPr>
              <a:lstStyle/>
              <a:p>
                <a:endPara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2085" name="직사각형 310">
                <a:extLst>
                  <a:ext uri="{FF2B5EF4-FFF2-40B4-BE49-F238E27FC236}">
                    <a16:creationId xmlns:a16="http://schemas.microsoft.com/office/drawing/2014/main" id="{4F4B08B1-D362-0B43-41EE-83F7C9A61FC8}"/>
                  </a:ext>
                </a:extLst>
              </p:cNvPr>
              <p:cNvSpPr/>
              <p:nvPr/>
            </p:nvSpPr>
            <p:spPr>
              <a:xfrm>
                <a:off x="804088" y="1187537"/>
                <a:ext cx="1682118" cy="138499"/>
              </a:xfrm>
              <a:prstGeom prst="rect">
                <a:avLst/>
              </a:prstGeom>
              <a:noFill/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지면에 </a:t>
                </a:r>
                <a:r>
                  <a:rPr lang="ko-KR" altLang="en-US" sz="900" dirty="0">
                    <a:solidFill>
                      <a:srgbClr val="FF0000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검붉은 균열이</a:t>
                </a:r>
                <a:r>
                  <a:rPr lang="ko-KR" altLang="en-US" sz="9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형성됩니다</a:t>
                </a:r>
                <a:r>
                  <a:rPr lang="en-US" altLang="ko-KR" sz="9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.</a:t>
                </a:r>
              </a:p>
            </p:txBody>
          </p:sp>
          <p:sp>
            <p:nvSpPr>
              <p:cNvPr id="2086" name="직사각형 310">
                <a:extLst>
                  <a:ext uri="{FF2B5EF4-FFF2-40B4-BE49-F238E27FC236}">
                    <a16:creationId xmlns:a16="http://schemas.microsoft.com/office/drawing/2014/main" id="{C80A9B97-C931-E553-7AC5-7DE0854F284B}"/>
                  </a:ext>
                </a:extLst>
              </p:cNvPr>
              <p:cNvSpPr/>
              <p:nvPr/>
            </p:nvSpPr>
            <p:spPr>
              <a:xfrm>
                <a:off x="192088" y="1132586"/>
                <a:ext cx="612000" cy="2484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6350">
                <a:solidFill>
                  <a:schemeClr val="bg1">
                    <a:lumMod val="50000"/>
                  </a:scheme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0" tIns="0" rIns="0" bIns="0" rtlCol="0" anchor="ctr" anchorCtr="0">
                <a:noAutofit/>
              </a:bodyPr>
              <a:lstStyle/>
              <a:p>
                <a:pPr algn="ctr"/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3]</a:t>
                </a:r>
                <a:endPara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sp>
          <p:nvSpPr>
            <p:cNvPr id="2078" name="직사각형 2077">
              <a:extLst>
                <a:ext uri="{FF2B5EF4-FFF2-40B4-BE49-F238E27FC236}">
                  <a16:creationId xmlns:a16="http://schemas.microsoft.com/office/drawing/2014/main" id="{11290870-77B8-F15A-D89C-82E10328C149}"/>
                </a:ext>
              </a:extLst>
            </p:cNvPr>
            <p:cNvSpPr/>
            <p:nvPr/>
          </p:nvSpPr>
          <p:spPr>
            <a:xfrm>
              <a:off x="9175874" y="3413825"/>
              <a:ext cx="2488830" cy="2563143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72001" tIns="35998" rIns="72001" bIns="35998" rtlCol="0" anchor="ctr" anchorCtr="0">
              <a:noAutofit/>
            </a:bodyPr>
            <a:lstStyle/>
            <a:p>
              <a:pPr algn="ctr"/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pic>
          <p:nvPicPr>
            <p:cNvPr id="49" name="그림 48" descr="해삼류, 무척추 동물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EF7F2A9-A59C-74F7-BCF5-195B9F5EF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9" t="3726" r="3646" b="63529"/>
            <a:stretch>
              <a:fillRect/>
            </a:stretch>
          </p:blipFill>
          <p:spPr>
            <a:xfrm>
              <a:off x="9295419" y="4376848"/>
              <a:ext cx="2174572" cy="40305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3" name="직사각형 310">
            <a:extLst>
              <a:ext uri="{FF2B5EF4-FFF2-40B4-BE49-F238E27FC236}">
                <a16:creationId xmlns:a16="http://schemas.microsoft.com/office/drawing/2014/main" id="{C4936AB2-7291-41CC-A157-CD6FEA8802E6}"/>
              </a:ext>
            </a:extLst>
          </p:cNvPr>
          <p:cNvSpPr/>
          <p:nvPr/>
        </p:nvSpPr>
        <p:spPr>
          <a:xfrm>
            <a:off x="192087" y="680795"/>
            <a:ext cx="965013" cy="262943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bg1">
                <a:lumMod val="50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80000" tIns="54000" rIns="180000" bIns="54000" rtlCol="0" anchor="ctr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시전  준비</a:t>
            </a:r>
          </a:p>
        </p:txBody>
      </p:sp>
      <p:sp>
        <p:nvSpPr>
          <p:cNvPr id="14" name="직사각형 310">
            <a:extLst>
              <a:ext uri="{FF2B5EF4-FFF2-40B4-BE49-F238E27FC236}">
                <a16:creationId xmlns:a16="http://schemas.microsoft.com/office/drawing/2014/main" id="{B5450264-83B9-AF0F-FD78-75E1725AFB2E}"/>
              </a:ext>
            </a:extLst>
          </p:cNvPr>
          <p:cNvSpPr/>
          <p:nvPr/>
        </p:nvSpPr>
        <p:spPr>
          <a:xfrm>
            <a:off x="1365357" y="747924"/>
            <a:ext cx="1552275" cy="195814"/>
          </a:xfrm>
          <a:prstGeom prst="rect">
            <a:avLst/>
          </a:prstGeom>
          <a:noFill/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72000" tIns="36000" rIns="0" bIns="36000" rtlCol="0" anchor="ctr">
            <a:spAutoFit/>
          </a:bodyPr>
          <a:lstStyle/>
          <a:p>
            <a:r>
              <a:rPr lang="ko-KR" altLang="en-US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★ </a:t>
            </a:r>
            <a:r>
              <a:rPr lang="en-US" altLang="ko-KR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Key Point : </a:t>
            </a:r>
            <a:r>
              <a:rPr lang="ko-KR" altLang="en-US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스타일리시한 도약</a:t>
            </a: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B90F6343-DA4B-2950-E3CC-B9AC5F614E3C}"/>
              </a:ext>
            </a:extLst>
          </p:cNvPr>
          <p:cNvGrpSpPr/>
          <p:nvPr/>
        </p:nvGrpSpPr>
        <p:grpSpPr>
          <a:xfrm>
            <a:off x="192087" y="943737"/>
            <a:ext cx="2725545" cy="248400"/>
            <a:chOff x="192087" y="950463"/>
            <a:chExt cx="2725545" cy="248400"/>
          </a:xfrm>
        </p:grpSpPr>
        <p:sp>
          <p:nvSpPr>
            <p:cNvPr id="114" name="직사각형 113">
              <a:extLst>
                <a:ext uri="{FF2B5EF4-FFF2-40B4-BE49-F238E27FC236}">
                  <a16:creationId xmlns:a16="http://schemas.microsoft.com/office/drawing/2014/main" id="{BDDCE34D-259F-7237-FAA9-914A8B0D4061}"/>
                </a:ext>
              </a:extLst>
            </p:cNvPr>
            <p:cNvSpPr/>
            <p:nvPr/>
          </p:nvSpPr>
          <p:spPr>
            <a:xfrm>
              <a:off x="192087" y="950463"/>
              <a:ext cx="2725545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66" name="직사각형 310">
              <a:extLst>
                <a:ext uri="{FF2B5EF4-FFF2-40B4-BE49-F238E27FC236}">
                  <a16:creationId xmlns:a16="http://schemas.microsoft.com/office/drawing/2014/main" id="{C5B4B503-678D-EA62-C324-9092293DAF28}"/>
                </a:ext>
              </a:extLst>
            </p:cNvPr>
            <p:cNvSpPr/>
            <p:nvPr/>
          </p:nvSpPr>
          <p:spPr>
            <a:xfrm>
              <a:off x="804088" y="1005414"/>
              <a:ext cx="1872876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후방의 공중으로 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4m </a:t>
              </a: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가량 도약합니다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60" name="직사각형 310">
              <a:extLst>
                <a:ext uri="{FF2B5EF4-FFF2-40B4-BE49-F238E27FC236}">
                  <a16:creationId xmlns:a16="http://schemas.microsoft.com/office/drawing/2014/main" id="{127A64F1-B492-CF5C-8C94-7481E232E7DB}"/>
                </a:ext>
              </a:extLst>
            </p:cNvPr>
            <p:cNvSpPr/>
            <p:nvPr/>
          </p:nvSpPr>
          <p:spPr>
            <a:xfrm>
              <a:off x="192088" y="950463"/>
              <a:ext cx="612000" cy="248400"/>
            </a:xfrm>
            <a:prstGeom prst="rect">
              <a:avLst/>
            </a:prstGeom>
            <a:solidFill>
              <a:srgbClr val="FAFCBC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2282" name="화살표: 오른쪽 2281">
            <a:extLst>
              <a:ext uri="{FF2B5EF4-FFF2-40B4-BE49-F238E27FC236}">
                <a16:creationId xmlns:a16="http://schemas.microsoft.com/office/drawing/2014/main" id="{AA63B8B4-16B3-04A5-F6B2-A3F52DAFE0AA}"/>
              </a:ext>
            </a:extLst>
          </p:cNvPr>
          <p:cNvSpPr/>
          <p:nvPr/>
        </p:nvSpPr>
        <p:spPr>
          <a:xfrm>
            <a:off x="3007774" y="2929294"/>
            <a:ext cx="259661" cy="211203"/>
          </a:xfrm>
          <a:prstGeom prst="rightArrow">
            <a:avLst>
              <a:gd name="adj1" fmla="val 50000"/>
              <a:gd name="adj2" fmla="val 40379"/>
            </a:avLst>
          </a:prstGeom>
          <a:solidFill>
            <a:srgbClr val="FAFCB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30E7B2-2082-D0F9-0F8E-C52CA3D9A5FF}"/>
              </a:ext>
            </a:extLst>
          </p:cNvPr>
          <p:cNvSpPr/>
          <p:nvPr/>
        </p:nvSpPr>
        <p:spPr>
          <a:xfrm>
            <a:off x="3357577" y="943738"/>
            <a:ext cx="3054866" cy="2484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973D445-96EC-31A6-4106-0D9F248497D1}"/>
              </a:ext>
            </a:extLst>
          </p:cNvPr>
          <p:cNvGrpSpPr/>
          <p:nvPr/>
        </p:nvGrpSpPr>
        <p:grpSpPr>
          <a:xfrm>
            <a:off x="3357578" y="943738"/>
            <a:ext cx="3054865" cy="248400"/>
            <a:chOff x="4950100" y="949951"/>
            <a:chExt cx="3054865" cy="248400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8F98DD35-96E3-8F5A-51BB-983FD0AEDDFD}"/>
                </a:ext>
              </a:extLst>
            </p:cNvPr>
            <p:cNvSpPr/>
            <p:nvPr/>
          </p:nvSpPr>
          <p:spPr>
            <a:xfrm>
              <a:off x="4950100" y="949951"/>
              <a:ext cx="3054865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7" name="직사각형 310">
              <a:extLst>
                <a:ext uri="{FF2B5EF4-FFF2-40B4-BE49-F238E27FC236}">
                  <a16:creationId xmlns:a16="http://schemas.microsoft.com/office/drawing/2014/main" id="{7B4D25B2-596D-FF59-0868-569956FA9EBD}"/>
                </a:ext>
              </a:extLst>
            </p:cNvPr>
            <p:cNvSpPr/>
            <p:nvPr/>
          </p:nvSpPr>
          <p:spPr>
            <a:xfrm>
              <a:off x="5562100" y="1004902"/>
              <a:ext cx="2381027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공중에서 오른손에 쥔 창에 에너지를 축적합니다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48" name="직사각형 310">
              <a:extLst>
                <a:ext uri="{FF2B5EF4-FFF2-40B4-BE49-F238E27FC236}">
                  <a16:creationId xmlns:a16="http://schemas.microsoft.com/office/drawing/2014/main" id="{1ED64861-AF36-E131-46B1-0934CA40FC85}"/>
                </a:ext>
              </a:extLst>
            </p:cNvPr>
            <p:cNvSpPr/>
            <p:nvPr/>
          </p:nvSpPr>
          <p:spPr>
            <a:xfrm>
              <a:off x="4950100" y="949951"/>
              <a:ext cx="612000" cy="248400"/>
            </a:xfrm>
            <a:prstGeom prst="rect">
              <a:avLst/>
            </a:prstGeom>
            <a:solidFill>
              <a:srgbClr val="FAFCBC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24" name="직사각형 310">
            <a:extLst>
              <a:ext uri="{FF2B5EF4-FFF2-40B4-BE49-F238E27FC236}">
                <a16:creationId xmlns:a16="http://schemas.microsoft.com/office/drawing/2014/main" id="{0EC134FD-9093-5F37-F8C3-4C178409FB10}"/>
              </a:ext>
            </a:extLst>
          </p:cNvPr>
          <p:cNvSpPr/>
          <p:nvPr/>
        </p:nvSpPr>
        <p:spPr>
          <a:xfrm>
            <a:off x="5172094" y="747924"/>
            <a:ext cx="1137097" cy="195814"/>
          </a:xfrm>
          <a:prstGeom prst="rect">
            <a:avLst/>
          </a:prstGeom>
          <a:noFill/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72000" tIns="36000" rIns="0" bIns="36000" rtlCol="0" anchor="ctr">
            <a:spAutoFit/>
          </a:bodyPr>
          <a:lstStyle/>
          <a:p>
            <a:r>
              <a:rPr lang="ko-KR" altLang="en-US" sz="800" b="1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★ 용 형상의 에너지 축적</a:t>
            </a:r>
          </a:p>
        </p:txBody>
      </p:sp>
      <p:grpSp>
        <p:nvGrpSpPr>
          <p:cNvPr id="2241" name="그룹 2240">
            <a:extLst>
              <a:ext uri="{FF2B5EF4-FFF2-40B4-BE49-F238E27FC236}">
                <a16:creationId xmlns:a16="http://schemas.microsoft.com/office/drawing/2014/main" id="{A139A87B-29E1-88FF-BE80-E78BC819C0F1}"/>
              </a:ext>
            </a:extLst>
          </p:cNvPr>
          <p:cNvGrpSpPr/>
          <p:nvPr/>
        </p:nvGrpSpPr>
        <p:grpSpPr>
          <a:xfrm>
            <a:off x="3357577" y="4221119"/>
            <a:ext cx="3054864" cy="248400"/>
            <a:chOff x="192088" y="1132586"/>
            <a:chExt cx="3054864" cy="248400"/>
          </a:xfrm>
        </p:grpSpPr>
        <p:sp>
          <p:nvSpPr>
            <p:cNvPr id="2243" name="직사각형 2242">
              <a:extLst>
                <a:ext uri="{FF2B5EF4-FFF2-40B4-BE49-F238E27FC236}">
                  <a16:creationId xmlns:a16="http://schemas.microsoft.com/office/drawing/2014/main" id="{0C718862-9F0F-B835-990E-2693A6AA473D}"/>
                </a:ext>
              </a:extLst>
            </p:cNvPr>
            <p:cNvSpPr/>
            <p:nvPr/>
          </p:nvSpPr>
          <p:spPr>
            <a:xfrm>
              <a:off x="192088" y="1132586"/>
              <a:ext cx="3054864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249" name="직사각형 310">
              <a:extLst>
                <a:ext uri="{FF2B5EF4-FFF2-40B4-BE49-F238E27FC236}">
                  <a16:creationId xmlns:a16="http://schemas.microsoft.com/office/drawing/2014/main" id="{B1BFD55E-583F-E565-B2E3-9D0F94024827}"/>
                </a:ext>
              </a:extLst>
            </p:cNvPr>
            <p:cNvSpPr/>
            <p:nvPr/>
          </p:nvSpPr>
          <p:spPr>
            <a:xfrm>
              <a:off x="804088" y="1187537"/>
              <a:ext cx="1682118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창의 형상으로 에너지가 모입니다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  <a:endPara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253" name="직사각형 310">
              <a:extLst>
                <a:ext uri="{FF2B5EF4-FFF2-40B4-BE49-F238E27FC236}">
                  <a16:creationId xmlns:a16="http://schemas.microsoft.com/office/drawing/2014/main" id="{3D4263A6-F40D-883B-2D3F-E026D8F2703D}"/>
                </a:ext>
              </a:extLst>
            </p:cNvPr>
            <p:cNvSpPr/>
            <p:nvPr/>
          </p:nvSpPr>
          <p:spPr>
            <a:xfrm>
              <a:off x="192088" y="1132586"/>
              <a:ext cx="612000" cy="248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2827F89D-A7F1-2E72-7A39-F56C70B492A1}"/>
              </a:ext>
            </a:extLst>
          </p:cNvPr>
          <p:cNvSpPr/>
          <p:nvPr/>
        </p:nvSpPr>
        <p:spPr>
          <a:xfrm>
            <a:off x="3357576" y="3427738"/>
            <a:ext cx="3054865" cy="256199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261" name="직사각형 2260">
            <a:extLst>
              <a:ext uri="{FF2B5EF4-FFF2-40B4-BE49-F238E27FC236}">
                <a16:creationId xmlns:a16="http://schemas.microsoft.com/office/drawing/2014/main" id="{95D50940-134A-FDA3-427A-DF7693E509C4}"/>
              </a:ext>
            </a:extLst>
          </p:cNvPr>
          <p:cNvSpPr/>
          <p:nvPr/>
        </p:nvSpPr>
        <p:spPr>
          <a:xfrm>
            <a:off x="6749522" y="943738"/>
            <a:ext cx="3264998" cy="2484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74" name="직사각형 310">
            <a:extLst>
              <a:ext uri="{FF2B5EF4-FFF2-40B4-BE49-F238E27FC236}">
                <a16:creationId xmlns:a16="http://schemas.microsoft.com/office/drawing/2014/main" id="{5C743358-022A-D3EE-E371-0CE9E001209F}"/>
              </a:ext>
            </a:extLst>
          </p:cNvPr>
          <p:cNvSpPr/>
          <p:nvPr/>
        </p:nvSpPr>
        <p:spPr>
          <a:xfrm>
            <a:off x="3357577" y="680795"/>
            <a:ext cx="965013" cy="262943"/>
          </a:xfrm>
          <a:prstGeom prst="homePlate">
            <a:avLst/>
          </a:prstGeom>
          <a:gradFill flip="none" rotWithShape="1">
            <a:gsLst>
              <a:gs pos="0">
                <a:schemeClr val="tx1"/>
              </a:gs>
              <a:gs pos="25000">
                <a:schemeClr val="tx1">
                  <a:lumMod val="90000"/>
                  <a:lumOff val="10000"/>
                </a:schemeClr>
              </a:gs>
              <a:gs pos="100000">
                <a:srgbClr val="A1A1A1">
                  <a:lumMod val="0"/>
                  <a:lumOff val="100000"/>
                </a:srgbClr>
              </a:gs>
              <a:gs pos="85000">
                <a:srgbClr val="373737">
                  <a:lumMod val="30000"/>
                  <a:lumOff val="70000"/>
                </a:srgbClr>
              </a:gs>
              <a:gs pos="7000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80000"/>
                  <a:lumOff val="20000"/>
                </a:schemeClr>
              </a:gs>
            </a:gsLst>
            <a:lin ang="0" scaled="1"/>
            <a:tileRect/>
          </a:gradFill>
          <a:ln w="9525">
            <a:solidFill>
              <a:schemeClr val="bg1">
                <a:lumMod val="50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180000" tIns="54000" rIns="180000" bIns="54000" rtlCol="0" anchor="ctr">
            <a:spAutoFit/>
          </a:bodyPr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공격  준비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EAC6F4C1-3A8F-ED54-3250-D25AB6CAC3A4}"/>
              </a:ext>
            </a:extLst>
          </p:cNvPr>
          <p:cNvGrpSpPr/>
          <p:nvPr/>
        </p:nvGrpSpPr>
        <p:grpSpPr>
          <a:xfrm>
            <a:off x="192087" y="3427376"/>
            <a:ext cx="2725159" cy="248400"/>
            <a:chOff x="192088" y="1132586"/>
            <a:chExt cx="2725159" cy="248400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id="{573FBB25-6D75-5203-21DB-DB466C4A4300}"/>
                </a:ext>
              </a:extLst>
            </p:cNvPr>
            <p:cNvSpPr/>
            <p:nvPr/>
          </p:nvSpPr>
          <p:spPr>
            <a:xfrm>
              <a:off x="192088" y="1132586"/>
              <a:ext cx="2725159" cy="2484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0" rtlCol="0" anchor="ctr" anchorCtr="0">
              <a:noAutofit/>
            </a:bodyPr>
            <a:lstStyle/>
            <a:p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83" name="직사각형 310">
              <a:extLst>
                <a:ext uri="{FF2B5EF4-FFF2-40B4-BE49-F238E27FC236}">
                  <a16:creationId xmlns:a16="http://schemas.microsoft.com/office/drawing/2014/main" id="{34A02FCB-6639-E1D3-5F67-6A30EC3EEECC}"/>
                </a:ext>
              </a:extLst>
            </p:cNvPr>
            <p:cNvSpPr/>
            <p:nvPr/>
          </p:nvSpPr>
          <p:spPr>
            <a:xfrm>
              <a:off x="804088" y="1187537"/>
              <a:ext cx="1682118" cy="138499"/>
            </a:xfrm>
            <a:prstGeom prst="rect">
              <a:avLst/>
            </a:prstGeom>
            <a:noFill/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72000" tIns="0" rIns="0" bIns="0" rtlCol="0" anchor="ctr" anchorCtr="0">
              <a:spAutoFit/>
            </a:bodyPr>
            <a:lstStyle/>
            <a:p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공중에 도달하면 파동이 퍼집니다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  <a:endParaRPr lang="ko-KR" altLang="en-US" sz="10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84" name="직사각형 310">
              <a:extLst>
                <a:ext uri="{FF2B5EF4-FFF2-40B4-BE49-F238E27FC236}">
                  <a16:creationId xmlns:a16="http://schemas.microsoft.com/office/drawing/2014/main" id="{C0FC92C4-9944-9D62-00C5-D066E47D595C}"/>
                </a:ext>
              </a:extLst>
            </p:cNvPr>
            <p:cNvSpPr/>
            <p:nvPr/>
          </p:nvSpPr>
          <p:spPr>
            <a:xfrm>
              <a:off x="192088" y="1132586"/>
              <a:ext cx="612000" cy="248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6350">
              <a:solidFill>
                <a:schemeClr val="bg1">
                  <a:lumMod val="5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1]</a:t>
              </a:r>
              <a:endParaRPr lang="ko-KR" altLang="en-US" sz="900" b="1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07E5C4C-CCE3-925E-EB19-E21C9E86E1DF}"/>
              </a:ext>
            </a:extLst>
          </p:cNvPr>
          <p:cNvGrpSpPr/>
          <p:nvPr/>
        </p:nvGrpSpPr>
        <p:grpSpPr>
          <a:xfrm>
            <a:off x="289112" y="1965227"/>
            <a:ext cx="2531493" cy="1280734"/>
            <a:chOff x="192088" y="1555531"/>
            <a:chExt cx="3367291" cy="1703581"/>
          </a:xfrm>
        </p:grpSpPr>
        <p:pic>
          <p:nvPicPr>
            <p:cNvPr id="87" name="그림 86" descr="스키 타기, 야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E5D6D926-81CF-948E-BA0A-9A56F8E87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34" t="27540" r="17303" b="30330"/>
            <a:stretch>
              <a:fillRect/>
            </a:stretch>
          </p:blipFill>
          <p:spPr>
            <a:xfrm>
              <a:off x="192089" y="1555531"/>
              <a:ext cx="3206183" cy="1631044"/>
            </a:xfrm>
            <a:prstGeom prst="rect">
              <a:avLst/>
            </a:prstGeom>
          </p:spPr>
        </p:pic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5B813B01-1B69-836A-1DFB-B6223ADDA903}"/>
                </a:ext>
              </a:extLst>
            </p:cNvPr>
            <p:cNvSpPr/>
            <p:nvPr/>
          </p:nvSpPr>
          <p:spPr>
            <a:xfrm>
              <a:off x="192088" y="3180879"/>
              <a:ext cx="3367291" cy="78233"/>
            </a:xfrm>
            <a:prstGeom prst="rect">
              <a:avLst/>
            </a:prstGeom>
            <a:solidFill>
              <a:srgbClr val="BD9C7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7A66DBAB-ED8D-E2AC-2D8D-2F8B11C7567C}"/>
              </a:ext>
            </a:extLst>
          </p:cNvPr>
          <p:cNvGrpSpPr/>
          <p:nvPr/>
        </p:nvGrpSpPr>
        <p:grpSpPr>
          <a:xfrm>
            <a:off x="386801" y="4246216"/>
            <a:ext cx="2250110" cy="1250348"/>
            <a:chOff x="282088" y="3297183"/>
            <a:chExt cx="2250110" cy="1250348"/>
          </a:xfrm>
        </p:grpSpPr>
        <p:pic>
          <p:nvPicPr>
            <p:cNvPr id="94" name="Picture 6">
              <a:extLst>
                <a:ext uri="{FF2B5EF4-FFF2-40B4-BE49-F238E27FC236}">
                  <a16:creationId xmlns:a16="http://schemas.microsoft.com/office/drawing/2014/main" id="{317F31A0-D090-4620-5FAC-7226DB1896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10"/>
            <a:stretch>
              <a:fillRect/>
            </a:stretch>
          </p:blipFill>
          <p:spPr bwMode="auto">
            <a:xfrm>
              <a:off x="282088" y="3446229"/>
              <a:ext cx="2250110" cy="1101302"/>
            </a:xfrm>
            <a:prstGeom prst="rect">
              <a:avLst/>
            </a:prstGeom>
            <a:noFill/>
            <a:ln w="3175">
              <a:solidFill>
                <a:schemeClr val="bg1">
                  <a:lumMod val="85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TextBox 4">
              <a:extLst>
                <a:ext uri="{FF2B5EF4-FFF2-40B4-BE49-F238E27FC236}">
                  <a16:creationId xmlns:a16="http://schemas.microsoft.com/office/drawing/2014/main" id="{864A53CB-1950-D31E-E880-AF1A318BA6DA}"/>
                </a:ext>
              </a:extLst>
            </p:cNvPr>
            <p:cNvSpPr txBox="1"/>
            <p:nvPr/>
          </p:nvSpPr>
          <p:spPr>
            <a:xfrm>
              <a:off x="975134" y="3297183"/>
              <a:ext cx="864018" cy="1414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none" lIns="0" tIns="0" rIns="0" bIns="18000" rtlCol="0" anchor="ctr" anchorCtr="0">
              <a:spAutoFit/>
            </a:bodyPr>
            <a:lstStyle>
              <a:defPPr>
                <a:defRPr lang="ko-KR"/>
              </a:defPPr>
              <a:lvl1pPr indent="0">
                <a:defRPr sz="1100">
                  <a:latin typeface="Noto Sans KR" panose="020B0200000000000000" pitchFamily="50" charset="-127"/>
                  <a:ea typeface="Noto Sans KR" panose="020B0200000000000000" pitchFamily="50" charset="-127"/>
                </a:defRPr>
              </a:lvl1pPr>
              <a:lvl2pPr indent="0">
                <a:defRPr sz="1100"/>
              </a:lvl2pPr>
              <a:lvl3pPr indent="0">
                <a:defRPr sz="1100"/>
              </a:lvl3pPr>
              <a:lvl4pPr indent="0">
                <a:defRPr sz="1100"/>
              </a:lvl4pPr>
              <a:lvl5pPr indent="0">
                <a:defRPr sz="1100"/>
              </a:lvl5pPr>
              <a:lvl6pPr indent="0">
                <a:defRPr sz="1100"/>
              </a:lvl6pPr>
              <a:lvl7pPr indent="0">
                <a:defRPr sz="1100"/>
              </a:lvl7pPr>
              <a:lvl8pPr indent="0">
                <a:defRPr sz="1100"/>
              </a:lvl8pPr>
              <a:lvl9pPr indent="0">
                <a:defRPr sz="1100"/>
              </a:lvl9pPr>
            </a:lstStyle>
            <a:p>
              <a:pPr algn="ctr"/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</a:rPr>
                <a:t>[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</a:rPr>
                <a:t>이펙트 </a:t>
              </a:r>
              <a:r>
                <a:rPr lang="en-US" altLang="ko-KR" sz="801" dirty="0">
                  <a:solidFill>
                    <a:schemeClr val="bg1">
                      <a:lumMod val="50000"/>
                    </a:schemeClr>
                  </a:solidFill>
                </a:rPr>
                <a:t>1]</a:t>
              </a:r>
              <a:r>
                <a:rPr lang="ko-KR" altLang="en-US" sz="801" dirty="0">
                  <a:solidFill>
                    <a:schemeClr val="bg1">
                      <a:lumMod val="50000"/>
                    </a:schemeClr>
                  </a:solidFill>
                </a:rPr>
                <a:t> 파동 예시</a:t>
              </a: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0962185D-D0E8-83D5-C53B-94B1D20655F4}"/>
              </a:ext>
            </a:extLst>
          </p:cNvPr>
          <p:cNvGrpSpPr/>
          <p:nvPr/>
        </p:nvGrpSpPr>
        <p:grpSpPr>
          <a:xfrm>
            <a:off x="262675" y="1235339"/>
            <a:ext cx="735189" cy="123111"/>
            <a:chOff x="4323882" y="1235339"/>
            <a:chExt cx="735189" cy="123111"/>
          </a:xfrm>
        </p:grpSpPr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E839CF8F-95F7-F7AF-C33F-F4C9D8F111EE}"/>
                </a:ext>
              </a:extLst>
            </p:cNvPr>
            <p:cNvGrpSpPr/>
            <p:nvPr/>
          </p:nvGrpSpPr>
          <p:grpSpPr>
            <a:xfrm>
              <a:off x="4842941" y="1237866"/>
              <a:ext cx="216130" cy="118057"/>
              <a:chOff x="751005" y="5207823"/>
              <a:chExt cx="277975" cy="151839"/>
            </a:xfrm>
            <a:solidFill>
              <a:schemeClr val="bg1">
                <a:lumMod val="50000"/>
              </a:schemeClr>
            </a:solidFill>
          </p:grpSpPr>
          <p:sp>
            <p:nvSpPr>
              <p:cNvPr id="109" name="이등변 삼각형 108">
                <a:extLst>
                  <a:ext uri="{FF2B5EF4-FFF2-40B4-BE49-F238E27FC236}">
                    <a16:creationId xmlns:a16="http://schemas.microsoft.com/office/drawing/2014/main" id="{E925E021-A191-9409-F3C7-E985236E26FC}"/>
                  </a:ext>
                </a:extLst>
              </p:cNvPr>
              <p:cNvSpPr/>
              <p:nvPr/>
            </p:nvSpPr>
            <p:spPr>
              <a:xfrm rot="16200000">
                <a:off x="905305" y="5224121"/>
                <a:ext cx="128120" cy="119231"/>
              </a:xfrm>
              <a:prstGeom prst="triangle">
                <a:avLst/>
              </a:prstGeom>
              <a:grp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800"/>
              </a:p>
            </p:txBody>
          </p:sp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F17BCB3A-7DDF-BBD9-38CE-3A32191DE23E}"/>
                  </a:ext>
                </a:extLst>
              </p:cNvPr>
              <p:cNvSpPr/>
              <p:nvPr/>
            </p:nvSpPr>
            <p:spPr>
              <a:xfrm>
                <a:off x="751005" y="5207823"/>
                <a:ext cx="214121" cy="151839"/>
              </a:xfrm>
              <a:prstGeom prst="rect">
                <a:avLst/>
              </a:prstGeom>
              <a:grp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b">
                <a:normAutofit/>
              </a:bodyPr>
              <a:lstStyle/>
              <a:p>
                <a:pPr algn="ctr"/>
                <a:r>
                  <a:rPr lang="en-US" altLang="ko-KR" sz="7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</a:t>
                </a:r>
                <a:endParaRPr lang="ko-KR" altLang="en-US" sz="700" b="1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06133A3C-EECB-7B0B-3BC0-248884FE5B73}"/>
                </a:ext>
              </a:extLst>
            </p:cNvPr>
            <p:cNvGrpSpPr/>
            <p:nvPr/>
          </p:nvGrpSpPr>
          <p:grpSpPr>
            <a:xfrm>
              <a:off x="4323882" y="1235339"/>
              <a:ext cx="566801" cy="123111"/>
              <a:chOff x="372454" y="941326"/>
              <a:chExt cx="566801" cy="123111"/>
            </a:xfrm>
          </p:grpSpPr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172D82FD-D03C-5AAA-B376-F885B9338323}"/>
                  </a:ext>
                </a:extLst>
              </p:cNvPr>
              <p:cNvSpPr txBox="1"/>
              <p:nvPr/>
            </p:nvSpPr>
            <p:spPr>
              <a:xfrm>
                <a:off x="542524" y="941326"/>
                <a:ext cx="396731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Medium" panose="02000603000000020004" pitchFamily="2" charset="-127"/>
                  </a:rPr>
                  <a:t>카메라</a:t>
                </a:r>
                <a:endPara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Medium" panose="02000603000000020004" pitchFamily="2" charset="-127"/>
                </a:endParaRPr>
              </a:p>
            </p:txBody>
          </p:sp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95A216AF-7B0A-7615-EA5B-95BEA1462100}"/>
                  </a:ext>
                </a:extLst>
              </p:cNvPr>
              <p:cNvGrpSpPr/>
              <p:nvPr/>
            </p:nvGrpSpPr>
            <p:grpSpPr>
              <a:xfrm>
                <a:off x="372454" y="958329"/>
                <a:ext cx="89105" cy="89105"/>
                <a:chOff x="1394247" y="792216"/>
                <a:chExt cx="89105" cy="89105"/>
              </a:xfrm>
            </p:grpSpPr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7705DBBA-C6EF-5017-78DA-704791494D4D}"/>
                    </a:ext>
                  </a:extLst>
                </p:cNvPr>
                <p:cNvSpPr/>
                <p:nvPr/>
              </p:nvSpPr>
              <p:spPr>
                <a:xfrm>
                  <a:off x="1394247" y="792216"/>
                  <a:ext cx="89105" cy="89105"/>
                </a:xfrm>
                <a:custGeom>
                  <a:avLst/>
                  <a:gdLst>
                    <a:gd name="connsiteX0" fmla="*/ 0 w 514350"/>
                    <a:gd name="connsiteY0" fmla="*/ 0 h 514350"/>
                    <a:gd name="connsiteX1" fmla="*/ 0 w 514350"/>
                    <a:gd name="connsiteY1" fmla="*/ 514350 h 514350"/>
                    <a:gd name="connsiteX2" fmla="*/ 514350 w 514350"/>
                    <a:gd name="connsiteY2" fmla="*/ 514350 h 514350"/>
                    <a:gd name="connsiteX3" fmla="*/ 514350 w 514350"/>
                    <a:gd name="connsiteY3" fmla="*/ 0 h 514350"/>
                    <a:gd name="connsiteX4" fmla="*/ 457200 w 514350"/>
                    <a:gd name="connsiteY4" fmla="*/ 457200 h 514350"/>
                    <a:gd name="connsiteX5" fmla="*/ 57150 w 514350"/>
                    <a:gd name="connsiteY5" fmla="*/ 457200 h 514350"/>
                    <a:gd name="connsiteX6" fmla="*/ 57150 w 514350"/>
                    <a:gd name="connsiteY6" fmla="*/ 57150 h 514350"/>
                    <a:gd name="connsiteX7" fmla="*/ 457200 w 514350"/>
                    <a:gd name="connsiteY7" fmla="*/ 57150 h 51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14350" h="514350">
                      <a:moveTo>
                        <a:pt x="0" y="0"/>
                      </a:moveTo>
                      <a:lnTo>
                        <a:pt x="0" y="514350"/>
                      </a:lnTo>
                      <a:lnTo>
                        <a:pt x="514350" y="514350"/>
                      </a:lnTo>
                      <a:lnTo>
                        <a:pt x="514350" y="0"/>
                      </a:lnTo>
                      <a:close/>
                      <a:moveTo>
                        <a:pt x="457200" y="457200"/>
                      </a:moveTo>
                      <a:lnTo>
                        <a:pt x="57150" y="457200"/>
                      </a:lnTo>
                      <a:lnTo>
                        <a:pt x="57150" y="57150"/>
                      </a:lnTo>
                      <a:lnTo>
                        <a:pt x="457200" y="5715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32F023CB-E201-BD18-739F-9E730605A542}"/>
                    </a:ext>
                  </a:extLst>
                </p:cNvPr>
                <p:cNvSpPr/>
                <p:nvPr/>
              </p:nvSpPr>
              <p:spPr>
                <a:xfrm>
                  <a:off x="1409688" y="812534"/>
                  <a:ext cx="58225" cy="44382"/>
                </a:xfrm>
                <a:custGeom>
                  <a:avLst/>
                  <a:gdLst>
                    <a:gd name="connsiteX0" fmla="*/ 336099 w 336099"/>
                    <a:gd name="connsiteY0" fmla="*/ 40815 h 256193"/>
                    <a:gd name="connsiteX1" fmla="*/ 296094 w 336099"/>
                    <a:gd name="connsiteY1" fmla="*/ 0 h 256193"/>
                    <a:gd name="connsiteX2" fmla="*/ 116710 w 336099"/>
                    <a:gd name="connsiteY2" fmla="*/ 175784 h 256193"/>
                    <a:gd name="connsiteX3" fmla="*/ 40415 w 336099"/>
                    <a:gd name="connsiteY3" fmla="*/ 99489 h 256193"/>
                    <a:gd name="connsiteX4" fmla="*/ 0 w 336099"/>
                    <a:gd name="connsiteY4" fmla="*/ 139894 h 256193"/>
                    <a:gd name="connsiteX5" fmla="*/ 116300 w 336099"/>
                    <a:gd name="connsiteY5" fmla="*/ 256194 h 256193"/>
                    <a:gd name="connsiteX6" fmla="*/ 336099 w 336099"/>
                    <a:gd name="connsiteY6" fmla="*/ 40815 h 256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6099" h="256193">
                      <a:moveTo>
                        <a:pt x="336099" y="40815"/>
                      </a:moveTo>
                      <a:lnTo>
                        <a:pt x="296094" y="0"/>
                      </a:lnTo>
                      <a:lnTo>
                        <a:pt x="116710" y="175784"/>
                      </a:lnTo>
                      <a:lnTo>
                        <a:pt x="40415" y="99489"/>
                      </a:lnTo>
                      <a:lnTo>
                        <a:pt x="0" y="139894"/>
                      </a:lnTo>
                      <a:lnTo>
                        <a:pt x="116300" y="256194"/>
                      </a:lnTo>
                      <a:lnTo>
                        <a:pt x="336099" y="40815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>
                    <a:solidFill>
                      <a:srgbClr val="FF0000"/>
                    </a:solidFill>
                  </a:endParaRPr>
                </a:p>
              </p:txBody>
            </p:sp>
          </p:grpSp>
        </p:grp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C0E15DED-6EC3-5357-5162-F3A118B6DDFB}"/>
              </a:ext>
            </a:extLst>
          </p:cNvPr>
          <p:cNvGrpSpPr/>
          <p:nvPr/>
        </p:nvGrpSpPr>
        <p:grpSpPr>
          <a:xfrm>
            <a:off x="262675" y="1443891"/>
            <a:ext cx="806106" cy="123111"/>
            <a:chOff x="372454" y="941326"/>
            <a:chExt cx="806106" cy="123111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536E5130-4AE6-D21C-FEFF-6A16DCCAA959}"/>
                </a:ext>
              </a:extLst>
            </p:cNvPr>
            <p:cNvSpPr txBox="1"/>
            <p:nvPr/>
          </p:nvSpPr>
          <p:spPr>
            <a:xfrm>
              <a:off x="542524" y="941326"/>
              <a:ext cx="636036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Medium" panose="02000603000000020004" pitchFamily="2" charset="-127"/>
                </a:rPr>
                <a:t>root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Medium" panose="02000603000000020004" pitchFamily="2" charset="-127"/>
                </a:rPr>
                <a:t>이동</a:t>
              </a:r>
              <a:endParaRPr lang="en-US" altLang="ko-KR" sz="8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Medium" panose="02000603000000020004" pitchFamily="2" charset="-127"/>
              </a:endParaRPr>
            </a:p>
          </p:txBody>
        </p:sp>
        <p:grpSp>
          <p:nvGrpSpPr>
            <p:cNvPr id="121" name="그룹 120">
              <a:extLst>
                <a:ext uri="{FF2B5EF4-FFF2-40B4-BE49-F238E27FC236}">
                  <a16:creationId xmlns:a16="http://schemas.microsoft.com/office/drawing/2014/main" id="{6FF1E4CA-C41E-40BF-F19C-A93F2971F738}"/>
                </a:ext>
              </a:extLst>
            </p:cNvPr>
            <p:cNvGrpSpPr/>
            <p:nvPr/>
          </p:nvGrpSpPr>
          <p:grpSpPr>
            <a:xfrm>
              <a:off x="372454" y="958329"/>
              <a:ext cx="89105" cy="89105"/>
              <a:chOff x="1394247" y="792216"/>
              <a:chExt cx="89105" cy="89105"/>
            </a:xfrm>
          </p:grpSpPr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F4DC1740-A6A3-7131-321F-23B2C5DD93B6}"/>
                  </a:ext>
                </a:extLst>
              </p:cNvPr>
              <p:cNvSpPr/>
              <p:nvPr/>
            </p:nvSpPr>
            <p:spPr>
              <a:xfrm>
                <a:off x="1394247" y="792216"/>
                <a:ext cx="89105" cy="89105"/>
              </a:xfrm>
              <a:custGeom>
                <a:avLst/>
                <a:gdLst>
                  <a:gd name="connsiteX0" fmla="*/ 0 w 514350"/>
                  <a:gd name="connsiteY0" fmla="*/ 0 h 514350"/>
                  <a:gd name="connsiteX1" fmla="*/ 0 w 514350"/>
                  <a:gd name="connsiteY1" fmla="*/ 514350 h 514350"/>
                  <a:gd name="connsiteX2" fmla="*/ 514350 w 514350"/>
                  <a:gd name="connsiteY2" fmla="*/ 514350 h 514350"/>
                  <a:gd name="connsiteX3" fmla="*/ 514350 w 514350"/>
                  <a:gd name="connsiteY3" fmla="*/ 0 h 514350"/>
                  <a:gd name="connsiteX4" fmla="*/ 457200 w 514350"/>
                  <a:gd name="connsiteY4" fmla="*/ 457200 h 514350"/>
                  <a:gd name="connsiteX5" fmla="*/ 57150 w 514350"/>
                  <a:gd name="connsiteY5" fmla="*/ 457200 h 514350"/>
                  <a:gd name="connsiteX6" fmla="*/ 57150 w 514350"/>
                  <a:gd name="connsiteY6" fmla="*/ 57150 h 514350"/>
                  <a:gd name="connsiteX7" fmla="*/ 457200 w 514350"/>
                  <a:gd name="connsiteY7" fmla="*/ 57150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4350" h="514350">
                    <a:moveTo>
                      <a:pt x="0" y="0"/>
                    </a:moveTo>
                    <a:lnTo>
                      <a:pt x="0" y="514350"/>
                    </a:lnTo>
                    <a:lnTo>
                      <a:pt x="514350" y="514350"/>
                    </a:lnTo>
                    <a:lnTo>
                      <a:pt x="514350" y="0"/>
                    </a:lnTo>
                    <a:close/>
                    <a:moveTo>
                      <a:pt x="457200" y="457200"/>
                    </a:moveTo>
                    <a:lnTo>
                      <a:pt x="57150" y="457200"/>
                    </a:lnTo>
                    <a:lnTo>
                      <a:pt x="57150" y="57150"/>
                    </a:lnTo>
                    <a:lnTo>
                      <a:pt x="457200" y="57150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F2E9E90F-5D2E-0554-A28B-E7DBD8254848}"/>
                  </a:ext>
                </a:extLst>
              </p:cNvPr>
              <p:cNvSpPr/>
              <p:nvPr/>
            </p:nvSpPr>
            <p:spPr>
              <a:xfrm>
                <a:off x="1409688" y="812534"/>
                <a:ext cx="58225" cy="44382"/>
              </a:xfrm>
              <a:custGeom>
                <a:avLst/>
                <a:gdLst>
                  <a:gd name="connsiteX0" fmla="*/ 336099 w 336099"/>
                  <a:gd name="connsiteY0" fmla="*/ 40815 h 256193"/>
                  <a:gd name="connsiteX1" fmla="*/ 296094 w 336099"/>
                  <a:gd name="connsiteY1" fmla="*/ 0 h 256193"/>
                  <a:gd name="connsiteX2" fmla="*/ 116710 w 336099"/>
                  <a:gd name="connsiteY2" fmla="*/ 175784 h 256193"/>
                  <a:gd name="connsiteX3" fmla="*/ 40415 w 336099"/>
                  <a:gd name="connsiteY3" fmla="*/ 99489 h 256193"/>
                  <a:gd name="connsiteX4" fmla="*/ 0 w 336099"/>
                  <a:gd name="connsiteY4" fmla="*/ 139894 h 256193"/>
                  <a:gd name="connsiteX5" fmla="*/ 116300 w 336099"/>
                  <a:gd name="connsiteY5" fmla="*/ 256194 h 256193"/>
                  <a:gd name="connsiteX6" fmla="*/ 336099 w 336099"/>
                  <a:gd name="connsiteY6" fmla="*/ 40815 h 256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36099" h="256193">
                    <a:moveTo>
                      <a:pt x="336099" y="40815"/>
                    </a:moveTo>
                    <a:lnTo>
                      <a:pt x="296094" y="0"/>
                    </a:lnTo>
                    <a:lnTo>
                      <a:pt x="116710" y="175784"/>
                    </a:lnTo>
                    <a:lnTo>
                      <a:pt x="40415" y="99489"/>
                    </a:lnTo>
                    <a:lnTo>
                      <a:pt x="0" y="139894"/>
                    </a:lnTo>
                    <a:lnTo>
                      <a:pt x="116300" y="256194"/>
                    </a:lnTo>
                    <a:lnTo>
                      <a:pt x="336099" y="40815"/>
                    </a:lnTo>
                    <a:close/>
                  </a:path>
                </a:pathLst>
              </a:custGeom>
              <a:solidFill>
                <a:srgbClr val="FF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5E976CD2-1BA3-49C1-940D-F8B8644CBE1A}"/>
              </a:ext>
            </a:extLst>
          </p:cNvPr>
          <p:cNvGrpSpPr/>
          <p:nvPr/>
        </p:nvGrpSpPr>
        <p:grpSpPr>
          <a:xfrm>
            <a:off x="192088" y="6283397"/>
            <a:ext cx="7081671" cy="396883"/>
            <a:chOff x="192088" y="5443455"/>
            <a:chExt cx="7081671" cy="396883"/>
          </a:xfrm>
        </p:grpSpPr>
        <p:grpSp>
          <p:nvGrpSpPr>
            <p:cNvPr id="125" name="그룹 124">
              <a:extLst>
                <a:ext uri="{FF2B5EF4-FFF2-40B4-BE49-F238E27FC236}">
                  <a16:creationId xmlns:a16="http://schemas.microsoft.com/office/drawing/2014/main" id="{9876F758-E072-7769-4BBB-88E94F1A6C2D}"/>
                </a:ext>
              </a:extLst>
            </p:cNvPr>
            <p:cNvGrpSpPr/>
            <p:nvPr/>
          </p:nvGrpSpPr>
          <p:grpSpPr>
            <a:xfrm>
              <a:off x="282088" y="5686450"/>
              <a:ext cx="6991671" cy="153888"/>
              <a:chOff x="1101523" y="6200815"/>
              <a:chExt cx="6991671" cy="153888"/>
            </a:xfrm>
          </p:grpSpPr>
          <p:sp>
            <p:nvSpPr>
              <p:cNvPr id="129" name="TextBox 65">
                <a:extLst>
                  <a:ext uri="{FF2B5EF4-FFF2-40B4-BE49-F238E27FC236}">
                    <a16:creationId xmlns:a16="http://schemas.microsoft.com/office/drawing/2014/main" id="{FC8C61E1-3546-E91E-0922-7F63CFA69767}"/>
                  </a:ext>
                </a:extLst>
              </p:cNvPr>
              <p:cNvSpPr txBox="1"/>
              <p:nvPr/>
            </p:nvSpPr>
            <p:spPr>
              <a:xfrm>
                <a:off x="1379497" y="6200815"/>
                <a:ext cx="6713697" cy="153888"/>
              </a:xfrm>
              <a:prstGeom prst="rect">
                <a:avLst/>
              </a:prstGeom>
              <a:no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none" tIns="0" bIns="0" rtlCol="0" anchor="t">
                <a:spAutoFit/>
              </a:bodyPr>
              <a:lstStyle>
                <a:lvl1pPr marL="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300"/>
                  </a:spcAft>
                </a:pPr>
                <a:r>
                  <a:rPr lang="ko-KR" altLang="en-US" sz="10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스킬 사용 시 잠깐 동안 </a:t>
                </a:r>
                <a:r>
                  <a:rPr lang="ko-KR" altLang="en-US" sz="1000" dirty="0">
                    <a:solidFill>
                      <a:srgbClr val="FF0000"/>
                    </a:solidFill>
                    <a:effectLst/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카메라를 </a:t>
                </a:r>
                <a:r>
                  <a:rPr lang="ko-KR" altLang="en-US" sz="1000" dirty="0" err="1">
                    <a:solidFill>
                      <a:srgbClr val="FF0000"/>
                    </a:solidFill>
                    <a:effectLst/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줌인</a:t>
                </a:r>
                <a:r>
                  <a:rPr lang="ko-KR" altLang="en-US" sz="1000" dirty="0" err="1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하다가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(</a:t>
                </a:r>
                <a:r>
                  <a:rPr lang="ko-KR" altLang="en-US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약 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0.1</a:t>
                </a:r>
                <a:r>
                  <a:rPr lang="ko-KR" altLang="en-US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초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)</a:t>
                </a:r>
                <a:r>
                  <a:rPr lang="ko-KR" altLang="en-US" sz="10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공중 도약 모션에 맞춰 </a:t>
                </a:r>
                <a:r>
                  <a:rPr lang="ko-KR" altLang="en-US" sz="1000" dirty="0" err="1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줌아웃하여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(</a:t>
                </a:r>
                <a:r>
                  <a:rPr lang="ko-KR" altLang="en-US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약 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0.5</a:t>
                </a:r>
                <a:r>
                  <a:rPr lang="ko-KR" altLang="en-US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초</a:t>
                </a:r>
                <a:r>
                  <a:rPr lang="en-US" altLang="ko-KR" sz="800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)</a:t>
                </a:r>
                <a:r>
                  <a:rPr lang="ko-KR" altLang="en-US" sz="10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원래 시점으로 돌아갑니다</a:t>
                </a:r>
                <a:r>
                  <a:rPr lang="en-US" altLang="ko-KR" sz="10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.</a:t>
                </a:r>
                <a:endPara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grpSp>
            <p:nvGrpSpPr>
              <p:cNvPr id="130" name="그룹 129">
                <a:extLst>
                  <a:ext uri="{FF2B5EF4-FFF2-40B4-BE49-F238E27FC236}">
                    <a16:creationId xmlns:a16="http://schemas.microsoft.com/office/drawing/2014/main" id="{67BD363B-2EFA-A274-FD08-BC4B6D941724}"/>
                  </a:ext>
                </a:extLst>
              </p:cNvPr>
              <p:cNvGrpSpPr/>
              <p:nvPr/>
            </p:nvGrpSpPr>
            <p:grpSpPr>
              <a:xfrm>
                <a:off x="1101523" y="6201840"/>
                <a:ext cx="277974" cy="151839"/>
                <a:chOff x="306290" y="5421032"/>
                <a:chExt cx="277974" cy="151839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132" name="이등변 삼각형 131">
                  <a:extLst>
                    <a:ext uri="{FF2B5EF4-FFF2-40B4-BE49-F238E27FC236}">
                      <a16:creationId xmlns:a16="http://schemas.microsoft.com/office/drawing/2014/main" id="{4811CE4A-8027-4824-969F-15D6185109E4}"/>
                    </a:ext>
                  </a:extLst>
                </p:cNvPr>
                <p:cNvSpPr/>
                <p:nvPr/>
              </p:nvSpPr>
              <p:spPr>
                <a:xfrm rot="16200000">
                  <a:off x="460589" y="5437335"/>
                  <a:ext cx="128120" cy="119231"/>
                </a:xfrm>
                <a:prstGeom prst="triangle">
                  <a:avLst/>
                </a:prstGeom>
                <a:grp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900"/>
                </a:p>
              </p:txBody>
            </p:sp>
            <p:sp>
              <p:nvSpPr>
                <p:cNvPr id="133" name="직사각형 132">
                  <a:extLst>
                    <a:ext uri="{FF2B5EF4-FFF2-40B4-BE49-F238E27FC236}">
                      <a16:creationId xmlns:a16="http://schemas.microsoft.com/office/drawing/2014/main" id="{3DF464C7-D271-7439-3B25-22032F83449D}"/>
                    </a:ext>
                  </a:extLst>
                </p:cNvPr>
                <p:cNvSpPr/>
                <p:nvPr/>
              </p:nvSpPr>
              <p:spPr>
                <a:xfrm>
                  <a:off x="306290" y="5421032"/>
                  <a:ext cx="214121" cy="151839"/>
                </a:xfrm>
                <a:prstGeom prst="rect">
                  <a:avLst/>
                </a:prstGeom>
                <a:grp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900" b="1" dirty="0">
                      <a:latin typeface="Noto Sans KR" panose="020B0200000000000000" pitchFamily="50" charset="-127"/>
                      <a:ea typeface="Noto Sans KR" panose="020B0200000000000000" pitchFamily="50" charset="-127"/>
                    </a:rPr>
                    <a:t>1</a:t>
                  </a:r>
                  <a:endPara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endParaRPr>
                </a:p>
              </p:txBody>
            </p:sp>
          </p:grp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FD3DDB44-658F-17AC-7AB1-F704FF5ACC68}"/>
                  </a:ext>
                </a:extLst>
              </p:cNvPr>
              <p:cNvCxnSpPr>
                <a:cxnSpLocks/>
                <a:stCxn id="133" idx="2"/>
              </p:cNvCxnSpPr>
              <p:nvPr/>
            </p:nvCxnSpPr>
            <p:spPr>
              <a:xfrm>
                <a:off x="1208584" y="6353679"/>
                <a:ext cx="6720311" cy="0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A380A45D-7578-2553-F31E-0BAF38256DD2}"/>
                </a:ext>
              </a:extLst>
            </p:cNvPr>
            <p:cNvSpPr txBox="1"/>
            <p:nvPr/>
          </p:nvSpPr>
          <p:spPr>
            <a:xfrm>
              <a:off x="192088" y="5443455"/>
              <a:ext cx="694372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200" b="1">
                  <a:latin typeface="Noto Sans KR" panose="020B0200000000000000" pitchFamily="50" charset="-127"/>
                  <a:ea typeface="Noto Sans KR" panose="020B0200000000000000" pitchFamily="50" charset="-127"/>
                </a:defRPr>
              </a:lvl1pPr>
            </a:lstStyle>
            <a:p>
              <a:r>
                <a:rPr lang="en-US" altLang="ko-KR" sz="1000" dirty="0"/>
                <a:t>[ </a:t>
              </a:r>
              <a:r>
                <a:rPr lang="ko-KR" altLang="en-US" sz="1000" dirty="0"/>
                <a:t>카메라 </a:t>
              </a:r>
              <a:r>
                <a:rPr lang="en-US" altLang="ko-KR" sz="1000" dirty="0"/>
                <a:t>]</a:t>
              </a:r>
              <a:endParaRPr lang="ko-KR" altLang="en-US" sz="1000" dirty="0"/>
            </a:p>
          </p:txBody>
        </p:sp>
      </p:grpSp>
      <p:pic>
        <p:nvPicPr>
          <p:cNvPr id="134" name="그림 133" descr="스키 타기, 비행, 야외이(가) 표시된 사진&#10;&#10;자동 생성된 설명">
            <a:extLst>
              <a:ext uri="{FF2B5EF4-FFF2-40B4-BE49-F238E27FC236}">
                <a16:creationId xmlns:a16="http://schemas.microsoft.com/office/drawing/2014/main" id="{6154E218-7990-985C-9454-81BF93D86E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0" t="24640" r="40699" b="22813"/>
          <a:stretch/>
        </p:blipFill>
        <p:spPr>
          <a:xfrm rot="21079920">
            <a:off x="3360664" y="1313594"/>
            <a:ext cx="2352833" cy="2232633"/>
          </a:xfrm>
          <a:prstGeom prst="rect">
            <a:avLst/>
          </a:prstGeom>
        </p:spPr>
      </p:pic>
      <p:sp>
        <p:nvSpPr>
          <p:cNvPr id="2283" name="TextBox 4">
            <a:extLst>
              <a:ext uri="{FF2B5EF4-FFF2-40B4-BE49-F238E27FC236}">
                <a16:creationId xmlns:a16="http://schemas.microsoft.com/office/drawing/2014/main" id="{7C3E99BA-6003-30BE-AEC9-7FBCB44F2411}"/>
              </a:ext>
            </a:extLst>
          </p:cNvPr>
          <p:cNvSpPr txBox="1"/>
          <p:nvPr/>
        </p:nvSpPr>
        <p:spPr>
          <a:xfrm>
            <a:off x="4760624" y="3208198"/>
            <a:ext cx="1107676" cy="123239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lIns="0" tIns="0" rIns="0" bIns="0" rtlCol="0" anchor="ctr" anchorCtr="0">
            <a:spAutoFit/>
          </a:bodyPr>
          <a:lstStyle>
            <a:defPPr>
              <a:defRPr lang="ko-KR"/>
            </a:defPPr>
            <a:lvl1pPr indent="0">
              <a:defRPr sz="1100"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  <a:lvl2pPr indent="0">
              <a:defRPr sz="1100"/>
            </a:lvl2pPr>
            <a:lvl3pPr indent="0">
              <a:defRPr sz="1100"/>
            </a:lvl3pPr>
            <a:lvl4pPr indent="0">
              <a:defRPr sz="1100"/>
            </a:lvl4pPr>
            <a:lvl5pPr indent="0">
              <a:defRPr sz="1100"/>
            </a:lvl5pPr>
            <a:lvl6pPr indent="0">
              <a:defRPr sz="1100"/>
            </a:lvl6pPr>
            <a:lvl7pPr indent="0">
              <a:defRPr sz="1100"/>
            </a:lvl7pPr>
            <a:lvl8pPr indent="0">
              <a:defRPr sz="1100"/>
            </a:lvl8pPr>
            <a:lvl9pPr indent="0">
              <a:defRPr sz="1100"/>
            </a:lvl9pPr>
          </a:lstStyle>
          <a:p>
            <a:pPr algn="ctr"/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</a:rPr>
              <a:t>◁ 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</a:rPr>
              <a:t>[</a:t>
            </a:r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</a:rPr>
              <a:t>모션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</a:rPr>
              <a:t>2] &amp; [</a:t>
            </a:r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</a:rPr>
              <a:t>이펙트 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</a:rPr>
              <a:t>1-2] </a:t>
            </a:r>
          </a:p>
        </p:txBody>
      </p:sp>
      <p:sp>
        <p:nvSpPr>
          <p:cNvPr id="137" name="화살표: 오른쪽 136">
            <a:extLst>
              <a:ext uri="{FF2B5EF4-FFF2-40B4-BE49-F238E27FC236}">
                <a16:creationId xmlns:a16="http://schemas.microsoft.com/office/drawing/2014/main" id="{9B59C36C-0921-F650-4581-9C41F12E8669}"/>
              </a:ext>
            </a:extLst>
          </p:cNvPr>
          <p:cNvSpPr/>
          <p:nvPr/>
        </p:nvSpPr>
        <p:spPr>
          <a:xfrm>
            <a:off x="10155163" y="2929294"/>
            <a:ext cx="259661" cy="211203"/>
          </a:xfrm>
          <a:prstGeom prst="rightArrow">
            <a:avLst>
              <a:gd name="adj1" fmla="val 50000"/>
              <a:gd name="adj2" fmla="val 40379"/>
            </a:avLst>
          </a:prstGeom>
          <a:solidFill>
            <a:srgbClr val="FAFCBC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lIns="72001" tIns="35998" rIns="72001" bIns="35998" rtlCol="0" anchor="ctr" anchorCtr="0">
            <a:noAutofit/>
          </a:bodyPr>
          <a:lstStyle/>
          <a:p>
            <a:pPr algn="ctr"/>
            <a:endParaRPr lang="ko-KR" altLang="en-US" sz="900" b="1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F39C77A5-484A-674D-6512-31A944035600}"/>
              </a:ext>
            </a:extLst>
          </p:cNvPr>
          <p:cNvGrpSpPr/>
          <p:nvPr/>
        </p:nvGrpSpPr>
        <p:grpSpPr>
          <a:xfrm>
            <a:off x="6909020" y="1376881"/>
            <a:ext cx="2736227" cy="1974425"/>
            <a:chOff x="8246374" y="964574"/>
            <a:chExt cx="3078850" cy="2221659"/>
          </a:xfrm>
        </p:grpSpPr>
        <p:pic>
          <p:nvPicPr>
            <p:cNvPr id="136" name="그림 135" descr="스키 타기, 익스트림 스포츠, 야외, 스포츠 장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0C04A34-4882-2F5E-E1D6-31C32521FA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6" t="11670" r="28180" b="4404"/>
            <a:stretch>
              <a:fillRect/>
            </a:stretch>
          </p:blipFill>
          <p:spPr>
            <a:xfrm>
              <a:off x="8246374" y="964574"/>
              <a:ext cx="2946822" cy="2201554"/>
            </a:xfrm>
            <a:prstGeom prst="rect">
              <a:avLst/>
            </a:prstGeom>
          </p:spPr>
        </p:pic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1825ACD2-58CC-4A75-FD85-EDBBE974F7E8}"/>
                </a:ext>
              </a:extLst>
            </p:cNvPr>
            <p:cNvSpPr/>
            <p:nvPr/>
          </p:nvSpPr>
          <p:spPr>
            <a:xfrm>
              <a:off x="8293415" y="3108000"/>
              <a:ext cx="3031809" cy="78233"/>
            </a:xfrm>
            <a:prstGeom prst="rect">
              <a:avLst/>
            </a:prstGeom>
            <a:solidFill>
              <a:srgbClr val="BD9C7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9" name="TextBox 65">
            <a:extLst>
              <a:ext uri="{FF2B5EF4-FFF2-40B4-BE49-F238E27FC236}">
                <a16:creationId xmlns:a16="http://schemas.microsoft.com/office/drawing/2014/main" id="{D80F70DB-F163-4AA1-F538-0040E113465D}"/>
              </a:ext>
            </a:extLst>
          </p:cNvPr>
          <p:cNvSpPr txBox="1"/>
          <p:nvPr/>
        </p:nvSpPr>
        <p:spPr>
          <a:xfrm>
            <a:off x="3636089" y="1166539"/>
            <a:ext cx="2128788" cy="37965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lIns="0" tIns="46800" rIns="0" bIns="0" rtlCol="0" anchor="ctr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>
              <a:lnSpc>
                <a:spcPct val="120000"/>
              </a:lnSpc>
            </a:pPr>
            <a:r>
              <a:rPr lang="en-US" altLang="ko-KR" sz="90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+ </a:t>
            </a:r>
            <a:r>
              <a:rPr lang="ko-KR" altLang="en-US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창을 더욱 강하게 던지는 느낌</a:t>
            </a:r>
            <a:r>
              <a:rPr lang="ko-KR" altLang="en-US" sz="9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을 주기 </a:t>
            </a:r>
            <a:r>
              <a:rPr lang="ko-KR" altLang="en-US" sz="90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위해</a:t>
            </a:r>
            <a:endParaRPr lang="en-US" altLang="ko-KR" sz="900" dirty="0">
              <a:solidFill>
                <a:srgbClr val="000000"/>
              </a:solidFill>
              <a:effectLst/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fontAlgn="ctr">
              <a:lnSpc>
                <a:spcPct val="120000"/>
              </a:lnSpc>
            </a:pPr>
            <a:r>
              <a:rPr lang="ko-KR" altLang="en-US" sz="900" dirty="0">
                <a:solidFill>
                  <a:srgbClr val="00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에너지를 축적하면서</a:t>
            </a:r>
            <a:r>
              <a:rPr lang="ko-KR" altLang="en-US" sz="900" dirty="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ko-KR" altLang="en-US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몸</a:t>
            </a:r>
            <a:r>
              <a:rPr lang="en-US" altLang="ko-KR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허리</a:t>
            </a:r>
            <a:r>
              <a:rPr lang="en-US" altLang="ko-KR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을 회전합니다</a:t>
            </a:r>
            <a:r>
              <a:rPr lang="en-US" altLang="ko-KR" sz="900" dirty="0">
                <a:solidFill>
                  <a:srgbClr val="FF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</a:p>
        </p:txBody>
      </p:sp>
      <p:sp>
        <p:nvSpPr>
          <p:cNvPr id="140" name="TextBox 65">
            <a:extLst>
              <a:ext uri="{FF2B5EF4-FFF2-40B4-BE49-F238E27FC236}">
                <a16:creationId xmlns:a16="http://schemas.microsoft.com/office/drawing/2014/main" id="{6E400771-3A4B-A6A5-94B4-9E59492116E2}"/>
              </a:ext>
            </a:extLst>
          </p:cNvPr>
          <p:cNvSpPr txBox="1"/>
          <p:nvPr/>
        </p:nvSpPr>
        <p:spPr>
          <a:xfrm>
            <a:off x="6983007" y="1211669"/>
            <a:ext cx="2430253" cy="21345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lIns="108000" tIns="46800" rIns="108000" bIns="0" rtlCol="0" anchor="ctr">
            <a:spAutoFit/>
          </a:bodyPr>
          <a:lstStyle>
            <a:defPPr>
              <a:defRPr lang="ko-KR"/>
            </a:defPPr>
            <a:lvl1pPr indent="0" fontAlgn="ctr">
              <a:lnSpc>
                <a:spcPct val="120000"/>
              </a:lnSpc>
              <a:defRPr sz="900">
                <a:solidFill>
                  <a:srgbClr val="000000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  <a:lvl2pPr indent="0">
              <a:defRPr sz="1100"/>
            </a:lvl2pPr>
            <a:lvl3pPr indent="0">
              <a:defRPr sz="1100"/>
            </a:lvl3pPr>
            <a:lvl4pPr indent="0">
              <a:defRPr sz="1100"/>
            </a:lvl4pPr>
            <a:lvl5pPr indent="0">
              <a:defRPr sz="1100"/>
            </a:lvl5pPr>
            <a:lvl6pPr indent="0">
              <a:defRPr sz="1100"/>
            </a:lvl6pPr>
            <a:lvl7pPr indent="0">
              <a:defRPr sz="1100"/>
            </a:lvl7pPr>
            <a:lvl8pPr indent="0">
              <a:defRPr sz="1100"/>
            </a:lvl8pPr>
            <a:lvl9pPr indent="0">
              <a:defRPr sz="1100"/>
            </a:lvl9pPr>
          </a:lstStyle>
          <a:p>
            <a:r>
              <a:rPr lang="en-US" altLang="ko-KR" dirty="0"/>
              <a:t>+  </a:t>
            </a:r>
            <a:r>
              <a:rPr lang="ko-KR" altLang="en-US" dirty="0"/>
              <a:t>허리의</a:t>
            </a:r>
            <a:r>
              <a:rPr lang="en-US" altLang="ko-KR" dirty="0"/>
              <a:t> </a:t>
            </a:r>
            <a:r>
              <a:rPr lang="ko-KR" altLang="en-US" dirty="0"/>
              <a:t>반동을 이용해 창을 강하게 던집니다</a:t>
            </a:r>
            <a:r>
              <a:rPr lang="en-US" altLang="ko-KR" dirty="0"/>
              <a:t>.</a:t>
            </a:r>
          </a:p>
        </p:txBody>
      </p:sp>
      <p:sp>
        <p:nvSpPr>
          <p:cNvPr id="141" name="TextBox 4">
            <a:extLst>
              <a:ext uri="{FF2B5EF4-FFF2-40B4-BE49-F238E27FC236}">
                <a16:creationId xmlns:a16="http://schemas.microsoft.com/office/drawing/2014/main" id="{53593A2B-1D09-B301-4BBB-520A4276FC87}"/>
              </a:ext>
            </a:extLst>
          </p:cNvPr>
          <p:cNvSpPr txBox="1"/>
          <p:nvPr/>
        </p:nvSpPr>
        <p:spPr>
          <a:xfrm>
            <a:off x="7229716" y="4159375"/>
            <a:ext cx="881652" cy="18575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lIns="0" tIns="0" rIns="0" bIns="46800" rtlCol="0" anchor="ctr" anchorCtr="0">
            <a:spAutoFit/>
          </a:bodyPr>
          <a:lstStyle>
            <a:defPPr>
              <a:defRPr lang="ko-KR"/>
            </a:defPPr>
            <a:lvl1pPr indent="0" algn="ctr">
              <a:defRPr sz="900">
                <a:effectLst/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  <a:lvl2pPr indent="0">
              <a:defRPr sz="1100"/>
            </a:lvl2pPr>
            <a:lvl3pPr indent="0">
              <a:defRPr sz="1100"/>
            </a:lvl3pPr>
            <a:lvl4pPr indent="0">
              <a:defRPr sz="1100"/>
            </a:lvl4pPr>
            <a:lvl5pPr indent="0">
              <a:defRPr sz="1100"/>
            </a:lvl5pPr>
            <a:lvl6pPr indent="0">
              <a:defRPr sz="1100"/>
            </a:lvl6pPr>
            <a:lvl7pPr indent="0">
              <a:defRPr sz="1100"/>
            </a:lvl7pPr>
            <a:lvl8pPr indent="0">
              <a:defRPr sz="1100"/>
            </a:lvl8pPr>
            <a:lvl9pPr indent="0">
              <a:defRPr sz="1100"/>
            </a:lvl9pPr>
          </a:lstStyle>
          <a:p>
            <a:r>
              <a:rPr lang="en-US" altLang="ko-KR" dirty="0"/>
              <a:t>[</a:t>
            </a:r>
            <a:r>
              <a:rPr lang="ko-KR" altLang="en-US" dirty="0"/>
              <a:t>폭발 이펙트 예시</a:t>
            </a:r>
            <a:r>
              <a:rPr lang="en-US" altLang="ko-KR" dirty="0"/>
              <a:t>]</a:t>
            </a:r>
            <a:endParaRPr lang="ko-KR" altLang="en-US" dirty="0"/>
          </a:p>
        </p:txBody>
      </p:sp>
      <p:pic>
        <p:nvPicPr>
          <p:cNvPr id="142" name="그림 141" descr="구름, 하늘, 야외, 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AA10F3E-B723-6517-BAC4-0F8F68592C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525" y="4345131"/>
            <a:ext cx="1730035" cy="10527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143" name="그림 142" descr="다트, 예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18F3598-1EB0-D187-86D5-F4C2753A72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9" r="20911"/>
          <a:stretch>
            <a:fillRect/>
          </a:stretch>
        </p:blipFill>
        <p:spPr>
          <a:xfrm>
            <a:off x="8641409" y="4263517"/>
            <a:ext cx="1271060" cy="1177430"/>
          </a:xfrm>
          <a:prstGeom prst="rect">
            <a:avLst/>
          </a:prstGeom>
        </p:spPr>
      </p:pic>
      <p:sp>
        <p:nvSpPr>
          <p:cNvPr id="144" name="TextBox 4">
            <a:extLst>
              <a:ext uri="{FF2B5EF4-FFF2-40B4-BE49-F238E27FC236}">
                <a16:creationId xmlns:a16="http://schemas.microsoft.com/office/drawing/2014/main" id="{E72F592D-7A4A-C7A0-9B79-051F49D973B7}"/>
              </a:ext>
            </a:extLst>
          </p:cNvPr>
          <p:cNvSpPr txBox="1"/>
          <p:nvPr/>
        </p:nvSpPr>
        <p:spPr>
          <a:xfrm>
            <a:off x="8786420" y="4202394"/>
            <a:ext cx="981038" cy="18575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none" lIns="0" tIns="0" rIns="0" bIns="46800" rtlCol="0" anchor="ctr" anchorCtr="0">
            <a:spAutoFit/>
          </a:bodyPr>
          <a:lstStyle>
            <a:defPPr>
              <a:defRPr lang="ko-KR"/>
            </a:defPPr>
            <a:lvl1pPr indent="0" algn="ctr">
              <a:defRPr sz="900">
                <a:effectLst/>
                <a:latin typeface="Noto Sans KR" panose="020B0200000000000000" pitchFamily="50" charset="-127"/>
                <a:ea typeface="Noto Sans KR" panose="020B0200000000000000" pitchFamily="50" charset="-127"/>
              </a:defRPr>
            </a:lvl1pPr>
            <a:lvl2pPr indent="0">
              <a:defRPr sz="1100"/>
            </a:lvl2pPr>
            <a:lvl3pPr indent="0">
              <a:defRPr sz="1100"/>
            </a:lvl3pPr>
            <a:lvl4pPr indent="0">
              <a:defRPr sz="1100"/>
            </a:lvl4pPr>
            <a:lvl5pPr indent="0">
              <a:defRPr sz="1100"/>
            </a:lvl5pPr>
            <a:lvl6pPr indent="0">
              <a:defRPr sz="1100"/>
            </a:lvl6pPr>
            <a:lvl7pPr indent="0">
              <a:defRPr sz="1100"/>
            </a:lvl7pPr>
            <a:lvl8pPr indent="0">
              <a:defRPr sz="1100"/>
            </a:lvl8pPr>
            <a:lvl9pPr indent="0">
              <a:defRPr sz="1100"/>
            </a:lvl9pPr>
          </a:lstStyle>
          <a:p>
            <a:r>
              <a:rPr lang="en-US" altLang="ko-KR" dirty="0"/>
              <a:t>[</a:t>
            </a:r>
            <a:r>
              <a:rPr lang="ko-KR" altLang="en-US" dirty="0" err="1"/>
              <a:t>크레이터</a:t>
            </a:r>
            <a:r>
              <a:rPr lang="ko-KR" altLang="en-US" dirty="0"/>
              <a:t> 형성 예시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7776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B5A0A-B595-27AD-7BD9-BC4CB099B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124838CB-1E66-7945-F0D8-C75905290C99}"/>
              </a:ext>
            </a:extLst>
          </p:cNvPr>
          <p:cNvGrpSpPr/>
          <p:nvPr/>
        </p:nvGrpSpPr>
        <p:grpSpPr>
          <a:xfrm>
            <a:off x="192088" y="188913"/>
            <a:ext cx="11807825" cy="402775"/>
            <a:chOff x="192088" y="54772"/>
            <a:chExt cx="11807825" cy="402775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4465BD31-DBD4-B48A-868A-66331B1B6248}"/>
                </a:ext>
              </a:extLst>
            </p:cNvPr>
            <p:cNvGrpSpPr/>
            <p:nvPr/>
          </p:nvGrpSpPr>
          <p:grpSpPr>
            <a:xfrm>
              <a:off x="192088" y="54772"/>
              <a:ext cx="11807825" cy="402775"/>
              <a:chOff x="192088" y="54772"/>
              <a:chExt cx="11807825" cy="402775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FDB6862-B98B-60E3-407E-7E88545EDCB5}"/>
                  </a:ext>
                </a:extLst>
              </p:cNvPr>
              <p:cNvSpPr txBox="1"/>
              <p:nvPr/>
            </p:nvSpPr>
            <p:spPr>
              <a:xfrm>
                <a:off x="192088" y="54772"/>
                <a:ext cx="862000" cy="402775"/>
              </a:xfrm>
              <a:prstGeom prst="rect">
                <a:avLst/>
              </a:prstGeom>
              <a:noFill/>
            </p:spPr>
            <p:txBody>
              <a:bodyPr wrap="none" lIns="180000" tIns="108000" rIns="72000" bIns="108000" rtlCol="0">
                <a:spAutoFit/>
              </a:bodyPr>
              <a:lstStyle>
                <a:defPPr>
                  <a:defRPr lang="ko-KR"/>
                </a:defPPr>
                <a:lvl1pPr>
                  <a:defRPr sz="1200" b="1">
                    <a:latin typeface="Noto Sans KR" panose="020B0200000000000000" pitchFamily="50" charset="-127"/>
                    <a:ea typeface="Noto Sans KR" panose="020B0200000000000000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스킬 연출</a:t>
                </a: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A69F4628-70FF-C620-F8A8-31A8ED963539}"/>
                  </a:ext>
                </a:extLst>
              </p:cNvPr>
              <p:cNvCxnSpPr>
                <a:cxnSpLocks/>
                <a:stCxn id="19" idx="3"/>
              </p:cNvCxnSpPr>
              <p:nvPr/>
            </p:nvCxnSpPr>
            <p:spPr>
              <a:xfrm>
                <a:off x="1054088" y="256160"/>
                <a:ext cx="10945825" cy="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99B4AF98-37D0-7BCD-25E8-F98B6145D3E0}"/>
                </a:ext>
              </a:extLst>
            </p:cNvPr>
            <p:cNvSpPr/>
            <p:nvPr/>
          </p:nvSpPr>
          <p:spPr>
            <a:xfrm>
              <a:off x="192088" y="211159"/>
              <a:ext cx="90000" cy="9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42DD321-BA0C-83CA-3883-219106D5B119}"/>
              </a:ext>
            </a:extLst>
          </p:cNvPr>
          <p:cNvGrpSpPr/>
          <p:nvPr/>
        </p:nvGrpSpPr>
        <p:grpSpPr>
          <a:xfrm>
            <a:off x="189102" y="675988"/>
            <a:ext cx="11810811" cy="3118937"/>
            <a:chOff x="189102" y="675988"/>
            <a:chExt cx="11810811" cy="3118937"/>
          </a:xfrm>
        </p:grpSpPr>
        <p:sp>
          <p:nvSpPr>
            <p:cNvPr id="248" name="직사각형 260">
              <a:extLst>
                <a:ext uri="{FF2B5EF4-FFF2-40B4-BE49-F238E27FC236}">
                  <a16:creationId xmlns:a16="http://schemas.microsoft.com/office/drawing/2014/main" id="{FF4BCC13-2352-8F72-F4C9-E6D21E6E04E6}"/>
                </a:ext>
              </a:extLst>
            </p:cNvPr>
            <p:cNvSpPr/>
            <p:nvPr/>
          </p:nvSpPr>
          <p:spPr>
            <a:xfrm>
              <a:off x="192088" y="894806"/>
              <a:ext cx="11807825" cy="2717284"/>
            </a:xfrm>
            <a:prstGeom prst="rect">
              <a:avLst/>
            </a:prstGeom>
            <a:solidFill>
              <a:schemeClr val="tx1"/>
            </a:solidFill>
            <a:ln w="635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2BC6086-A7FF-44D9-7E08-CA37F16E1283}"/>
                </a:ext>
              </a:extLst>
            </p:cNvPr>
            <p:cNvGrpSpPr/>
            <p:nvPr/>
          </p:nvGrpSpPr>
          <p:grpSpPr>
            <a:xfrm>
              <a:off x="189102" y="675988"/>
              <a:ext cx="5165033" cy="153760"/>
              <a:chOff x="189102" y="638649"/>
              <a:chExt cx="5165033" cy="153760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D8D3743-7ACC-5FCE-693F-020FD53BBCB7}"/>
                  </a:ext>
                </a:extLst>
              </p:cNvPr>
              <p:cNvSpPr txBox="1"/>
              <p:nvPr/>
            </p:nvSpPr>
            <p:spPr>
              <a:xfrm>
                <a:off x="4387525" y="669171"/>
                <a:ext cx="966610" cy="123238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r>
                  <a:rPr lang="en-US" altLang="ko-KR" sz="801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* </a:t>
                </a:r>
                <a:r>
                  <a:rPr lang="ko-KR" altLang="en-US" sz="801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초당 </a:t>
                </a:r>
                <a:r>
                  <a:rPr lang="en-US" altLang="ko-KR" sz="801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30</a:t>
                </a:r>
                <a:r>
                  <a:rPr lang="ko-KR" altLang="en-US" sz="801" dirty="0">
                    <a:solidFill>
                      <a:schemeClr val="bg1">
                        <a:lumMod val="5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프레임 기준   </a:t>
                </a:r>
                <a:endParaRPr lang="en-US" altLang="ko-KR" sz="801" dirty="0">
                  <a:solidFill>
                    <a:schemeClr val="bg1">
                      <a:lumMod val="5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1501106-4D1D-6411-58DE-E3221A57F2A3}"/>
                  </a:ext>
                </a:extLst>
              </p:cNvPr>
              <p:cNvSpPr txBox="1"/>
              <p:nvPr/>
            </p:nvSpPr>
            <p:spPr>
              <a:xfrm>
                <a:off x="189102" y="638649"/>
                <a:ext cx="2064668" cy="15376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r>
                  <a:rPr lang="en-US" altLang="ko-KR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총 연출 예상 시간</a:t>
                </a:r>
                <a:r>
                  <a:rPr lang="en-US" altLang="ko-KR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]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약 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3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초 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(90 frame) </a:t>
                </a:r>
              </a:p>
            </p:txBody>
          </p:sp>
          <p:sp>
            <p:nvSpPr>
              <p:cNvPr id="338" name="TextBox 337">
                <a:extLst>
                  <a:ext uri="{FF2B5EF4-FFF2-40B4-BE49-F238E27FC236}">
                    <a16:creationId xmlns:a16="http://schemas.microsoft.com/office/drawing/2014/main" id="{A03CA65C-2929-75A0-21C0-F1167D6F2CDA}"/>
                  </a:ext>
                </a:extLst>
              </p:cNvPr>
              <p:cNvSpPr txBox="1"/>
              <p:nvPr/>
            </p:nvSpPr>
            <p:spPr>
              <a:xfrm>
                <a:off x="2576080" y="638649"/>
                <a:ext cx="1638269" cy="15376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r>
                  <a:rPr lang="en-US" altLang="ko-KR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[</a:t>
                </a:r>
                <a:r>
                  <a:rPr lang="ko-KR" altLang="en-US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모션 시간</a:t>
                </a:r>
                <a:r>
                  <a:rPr lang="en-US" altLang="ko-KR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]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약 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2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초 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(60 frame) </a:t>
                </a:r>
              </a:p>
            </p:txBody>
          </p:sp>
          <p:sp>
            <p:nvSpPr>
              <p:cNvPr id="1167" name="TextBox 1166">
                <a:extLst>
                  <a:ext uri="{FF2B5EF4-FFF2-40B4-BE49-F238E27FC236}">
                    <a16:creationId xmlns:a16="http://schemas.microsoft.com/office/drawing/2014/main" id="{1CAC8CE8-F5C7-9574-AFF7-E471F8847202}"/>
                  </a:ext>
                </a:extLst>
              </p:cNvPr>
              <p:cNvSpPr txBox="1"/>
              <p:nvPr/>
            </p:nvSpPr>
            <p:spPr>
              <a:xfrm>
                <a:off x="2442977" y="638649"/>
                <a:ext cx="49694" cy="153760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r>
                  <a:rPr lang="en-US" altLang="ko-KR" sz="999" b="1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/</a:t>
                </a:r>
              </a:p>
            </p:txBody>
          </p:sp>
        </p:grpSp>
        <p:grpSp>
          <p:nvGrpSpPr>
            <p:cNvPr id="1156" name="그룹 1155">
              <a:extLst>
                <a:ext uri="{FF2B5EF4-FFF2-40B4-BE49-F238E27FC236}">
                  <a16:creationId xmlns:a16="http://schemas.microsoft.com/office/drawing/2014/main" id="{3C3A1D5A-4EC7-B64B-AC7E-B6023C60CB33}"/>
                </a:ext>
              </a:extLst>
            </p:cNvPr>
            <p:cNvGrpSpPr/>
            <p:nvPr/>
          </p:nvGrpSpPr>
          <p:grpSpPr>
            <a:xfrm>
              <a:off x="211243" y="2237570"/>
              <a:ext cx="807731" cy="485171"/>
              <a:chOff x="211243" y="2178189"/>
              <a:chExt cx="807731" cy="485171"/>
            </a:xfrm>
          </p:grpSpPr>
          <p:sp>
            <p:nvSpPr>
              <p:cNvPr id="577" name="자유형: 도형 576">
                <a:extLst>
                  <a:ext uri="{FF2B5EF4-FFF2-40B4-BE49-F238E27FC236}">
                    <a16:creationId xmlns:a16="http://schemas.microsoft.com/office/drawing/2014/main" id="{48B9D778-C25A-3367-B9CE-BEC2AD7C72D0}"/>
                  </a:ext>
                </a:extLst>
              </p:cNvPr>
              <p:cNvSpPr/>
              <p:nvPr/>
            </p:nvSpPr>
            <p:spPr>
              <a:xfrm>
                <a:off x="211614" y="2178189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263" name="TextBox 262">
                <a:extLst>
                  <a:ext uri="{FF2B5EF4-FFF2-40B4-BE49-F238E27FC236}">
                    <a16:creationId xmlns:a16="http://schemas.microsoft.com/office/drawing/2014/main" id="{A4EE3095-A8CB-B688-EA53-63A6EFBF53E3}"/>
                  </a:ext>
                </a:extLst>
              </p:cNvPr>
              <p:cNvSpPr txBox="1"/>
              <p:nvPr/>
            </p:nvSpPr>
            <p:spPr>
              <a:xfrm>
                <a:off x="211243" y="2351527"/>
                <a:ext cx="390098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이펙트</a:t>
                </a:r>
                <a:endParaRPr lang="en-US" altLang="ko-KR" sz="9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1155" name="그룹 1154">
              <a:extLst>
                <a:ext uri="{FF2B5EF4-FFF2-40B4-BE49-F238E27FC236}">
                  <a16:creationId xmlns:a16="http://schemas.microsoft.com/office/drawing/2014/main" id="{9B79A88B-BBEF-1A36-DA3D-C4BD19667445}"/>
                </a:ext>
              </a:extLst>
            </p:cNvPr>
            <p:cNvGrpSpPr/>
            <p:nvPr/>
          </p:nvGrpSpPr>
          <p:grpSpPr>
            <a:xfrm>
              <a:off x="211614" y="1741041"/>
              <a:ext cx="807360" cy="485171"/>
              <a:chOff x="211614" y="1681660"/>
              <a:chExt cx="807360" cy="485171"/>
            </a:xfrm>
          </p:grpSpPr>
          <p:sp>
            <p:nvSpPr>
              <p:cNvPr id="578" name="자유형: 도형 577">
                <a:extLst>
                  <a:ext uri="{FF2B5EF4-FFF2-40B4-BE49-F238E27FC236}">
                    <a16:creationId xmlns:a16="http://schemas.microsoft.com/office/drawing/2014/main" id="{D6D3F666-F9F8-EA50-29A7-05FC204125CD}"/>
                  </a:ext>
                </a:extLst>
              </p:cNvPr>
              <p:cNvSpPr/>
              <p:nvPr/>
            </p:nvSpPr>
            <p:spPr>
              <a:xfrm>
                <a:off x="211614" y="1681660"/>
                <a:ext cx="807360" cy="485171"/>
              </a:xfrm>
              <a:custGeom>
                <a:avLst/>
                <a:gdLst>
                  <a:gd name="connsiteX0" fmla="*/ 44401 w 807360"/>
                  <a:gd name="connsiteY0" fmla="*/ 0 h 554206"/>
                  <a:gd name="connsiteX1" fmla="*/ 762959 w 807360"/>
                  <a:gd name="connsiteY1" fmla="*/ 0 h 554206"/>
                  <a:gd name="connsiteX2" fmla="*/ 807360 w 807360"/>
                  <a:gd name="connsiteY2" fmla="*/ 44401 h 554206"/>
                  <a:gd name="connsiteX3" fmla="*/ 807360 w 807360"/>
                  <a:gd name="connsiteY3" fmla="*/ 189414 h 554206"/>
                  <a:gd name="connsiteX4" fmla="*/ 807360 w 807360"/>
                  <a:gd name="connsiteY4" fmla="*/ 221999 h 554206"/>
                  <a:gd name="connsiteX5" fmla="*/ 807360 w 807360"/>
                  <a:gd name="connsiteY5" fmla="*/ 332207 h 554206"/>
                  <a:gd name="connsiteX6" fmla="*/ 807360 w 807360"/>
                  <a:gd name="connsiteY6" fmla="*/ 367012 h 554206"/>
                  <a:gd name="connsiteX7" fmla="*/ 807360 w 807360"/>
                  <a:gd name="connsiteY7" fmla="*/ 509805 h 554206"/>
                  <a:gd name="connsiteX8" fmla="*/ 762959 w 807360"/>
                  <a:gd name="connsiteY8" fmla="*/ 554206 h 554206"/>
                  <a:gd name="connsiteX9" fmla="*/ 44401 w 807360"/>
                  <a:gd name="connsiteY9" fmla="*/ 554206 h 554206"/>
                  <a:gd name="connsiteX10" fmla="*/ 0 w 807360"/>
                  <a:gd name="connsiteY10" fmla="*/ 509805 h 554206"/>
                  <a:gd name="connsiteX11" fmla="*/ 0 w 807360"/>
                  <a:gd name="connsiteY11" fmla="*/ 332207 h 554206"/>
                  <a:gd name="connsiteX12" fmla="*/ 0 w 807360"/>
                  <a:gd name="connsiteY12" fmla="*/ 332207 h 554206"/>
                  <a:gd name="connsiteX13" fmla="*/ 0 w 807360"/>
                  <a:gd name="connsiteY13" fmla="*/ 221999 h 554206"/>
                  <a:gd name="connsiteX14" fmla="*/ 0 w 807360"/>
                  <a:gd name="connsiteY14" fmla="*/ 189414 h 554206"/>
                  <a:gd name="connsiteX15" fmla="*/ 0 w 807360"/>
                  <a:gd name="connsiteY15" fmla="*/ 44401 h 554206"/>
                  <a:gd name="connsiteX16" fmla="*/ 44401 w 807360"/>
                  <a:gd name="connsiteY16" fmla="*/ 0 h 5542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07360" h="554206">
                    <a:moveTo>
                      <a:pt x="44401" y="0"/>
                    </a:moveTo>
                    <a:lnTo>
                      <a:pt x="762959" y="0"/>
                    </a:lnTo>
                    <a:cubicBezTo>
                      <a:pt x="787481" y="0"/>
                      <a:pt x="807360" y="19879"/>
                      <a:pt x="807360" y="44401"/>
                    </a:cubicBezTo>
                    <a:lnTo>
                      <a:pt x="807360" y="189414"/>
                    </a:lnTo>
                    <a:lnTo>
                      <a:pt x="807360" y="221999"/>
                    </a:lnTo>
                    <a:lnTo>
                      <a:pt x="807360" y="332207"/>
                    </a:lnTo>
                    <a:lnTo>
                      <a:pt x="807360" y="367012"/>
                    </a:lnTo>
                    <a:lnTo>
                      <a:pt x="807360" y="509805"/>
                    </a:lnTo>
                    <a:cubicBezTo>
                      <a:pt x="807360" y="534327"/>
                      <a:pt x="787481" y="554206"/>
                      <a:pt x="762959" y="554206"/>
                    </a:cubicBezTo>
                    <a:lnTo>
                      <a:pt x="44401" y="554206"/>
                    </a:lnTo>
                    <a:cubicBezTo>
                      <a:pt x="19879" y="554206"/>
                      <a:pt x="0" y="534327"/>
                      <a:pt x="0" y="509805"/>
                    </a:cubicBezTo>
                    <a:lnTo>
                      <a:pt x="0" y="332207"/>
                    </a:lnTo>
                    <a:lnTo>
                      <a:pt x="0" y="332207"/>
                    </a:lnTo>
                    <a:lnTo>
                      <a:pt x="0" y="221999"/>
                    </a:lnTo>
                    <a:lnTo>
                      <a:pt x="0" y="189414"/>
                    </a:lnTo>
                    <a:lnTo>
                      <a:pt x="0" y="44401"/>
                    </a:lnTo>
                    <a:cubicBezTo>
                      <a:pt x="0" y="19879"/>
                      <a:pt x="19879" y="0"/>
                      <a:pt x="44401" y="0"/>
                    </a:cubicBez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96" name="TextBox 395">
                <a:extLst>
                  <a:ext uri="{FF2B5EF4-FFF2-40B4-BE49-F238E27FC236}">
                    <a16:creationId xmlns:a16="http://schemas.microsoft.com/office/drawing/2014/main" id="{57ED6C23-0FD9-93C9-71CB-1C67E00F981E}"/>
                  </a:ext>
                </a:extLst>
              </p:cNvPr>
              <p:cNvSpPr txBox="1"/>
              <p:nvPr/>
            </p:nvSpPr>
            <p:spPr>
              <a:xfrm>
                <a:off x="211614" y="1721591"/>
                <a:ext cx="284300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F9FBAF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모션</a:t>
                </a:r>
                <a:endParaRPr lang="en-US" altLang="ko-KR" sz="900" b="1" dirty="0">
                  <a:solidFill>
                    <a:srgbClr val="F9FBAF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397" name="TextBox 396">
                <a:extLst>
                  <a:ext uri="{FF2B5EF4-FFF2-40B4-BE49-F238E27FC236}">
                    <a16:creationId xmlns:a16="http://schemas.microsoft.com/office/drawing/2014/main" id="{B8BEDBD9-900B-5979-8735-EBCCA6F62609}"/>
                  </a:ext>
                </a:extLst>
              </p:cNvPr>
              <p:cNvSpPr txBox="1"/>
              <p:nvPr/>
            </p:nvSpPr>
            <p:spPr>
              <a:xfrm>
                <a:off x="211614" y="1981411"/>
                <a:ext cx="685050" cy="107722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캔슬 가능 지점</a:t>
                </a:r>
                <a:r>
                  <a:rPr lang="en-US" altLang="ko-KR" sz="700" dirty="0">
                    <a:solidFill>
                      <a:srgbClr val="D8C5B2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)</a:t>
                </a:r>
              </a:p>
            </p:txBody>
          </p:sp>
        </p:grpSp>
        <p:grpSp>
          <p:nvGrpSpPr>
            <p:cNvPr id="1157" name="그룹 1156">
              <a:extLst>
                <a:ext uri="{FF2B5EF4-FFF2-40B4-BE49-F238E27FC236}">
                  <a16:creationId xmlns:a16="http://schemas.microsoft.com/office/drawing/2014/main" id="{0201B63C-704B-1321-8547-C12821551731}"/>
                </a:ext>
              </a:extLst>
            </p:cNvPr>
            <p:cNvGrpSpPr/>
            <p:nvPr/>
          </p:nvGrpSpPr>
          <p:grpSpPr>
            <a:xfrm>
              <a:off x="211614" y="2742178"/>
              <a:ext cx="807360" cy="233216"/>
              <a:chOff x="211614" y="2682797"/>
              <a:chExt cx="807360" cy="233216"/>
            </a:xfrm>
          </p:grpSpPr>
          <p:sp>
            <p:nvSpPr>
              <p:cNvPr id="399" name="사각형: 둥근 모서리 398">
                <a:extLst>
                  <a:ext uri="{FF2B5EF4-FFF2-40B4-BE49-F238E27FC236}">
                    <a16:creationId xmlns:a16="http://schemas.microsoft.com/office/drawing/2014/main" id="{D6B8677A-F343-621A-D5B0-30A8BC1101AE}"/>
                  </a:ext>
                </a:extLst>
              </p:cNvPr>
              <p:cNvSpPr/>
              <p:nvPr/>
            </p:nvSpPr>
            <p:spPr>
              <a:xfrm>
                <a:off x="211614" y="2682797"/>
                <a:ext cx="807360" cy="233216"/>
              </a:xfrm>
              <a:prstGeom prst="roundRect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4" name="TextBox 263">
                <a:extLst>
                  <a:ext uri="{FF2B5EF4-FFF2-40B4-BE49-F238E27FC236}">
                    <a16:creationId xmlns:a16="http://schemas.microsoft.com/office/drawing/2014/main" id="{3AA1B2DC-1FF8-AD76-BA10-A0598644A403}"/>
                  </a:ext>
                </a:extLst>
              </p:cNvPr>
              <p:cNvSpPr txBox="1"/>
              <p:nvPr/>
            </p:nvSpPr>
            <p:spPr>
              <a:xfrm>
                <a:off x="211614" y="2730156"/>
                <a:ext cx="527956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FF9999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타격 지점</a:t>
                </a:r>
                <a:endParaRPr lang="en-US" altLang="ko-KR" sz="900" b="1" dirty="0">
                  <a:solidFill>
                    <a:srgbClr val="FF9999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grpSp>
          <p:nvGrpSpPr>
            <p:cNvPr id="1158" name="그룹 1157">
              <a:extLst>
                <a:ext uri="{FF2B5EF4-FFF2-40B4-BE49-F238E27FC236}">
                  <a16:creationId xmlns:a16="http://schemas.microsoft.com/office/drawing/2014/main" id="{2EC2292B-A944-DBAF-ED17-6D57767D7592}"/>
                </a:ext>
              </a:extLst>
            </p:cNvPr>
            <p:cNvGrpSpPr/>
            <p:nvPr/>
          </p:nvGrpSpPr>
          <p:grpSpPr>
            <a:xfrm>
              <a:off x="211614" y="2994014"/>
              <a:ext cx="807360" cy="233216"/>
              <a:chOff x="211614" y="2934011"/>
              <a:chExt cx="807360" cy="233216"/>
            </a:xfrm>
          </p:grpSpPr>
          <p:sp>
            <p:nvSpPr>
              <p:cNvPr id="1143" name="사각형: 둥근 모서리 1142">
                <a:extLst>
                  <a:ext uri="{FF2B5EF4-FFF2-40B4-BE49-F238E27FC236}">
                    <a16:creationId xmlns:a16="http://schemas.microsoft.com/office/drawing/2014/main" id="{04616A18-1CE4-367F-E952-E78B7ECCFA33}"/>
                  </a:ext>
                </a:extLst>
              </p:cNvPr>
              <p:cNvSpPr/>
              <p:nvPr/>
            </p:nvSpPr>
            <p:spPr>
              <a:xfrm>
                <a:off x="211614" y="2934011"/>
                <a:ext cx="807360" cy="233216"/>
              </a:xfrm>
              <a:prstGeom prst="roundRect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4" name="TextBox 1143">
                <a:extLst>
                  <a:ext uri="{FF2B5EF4-FFF2-40B4-BE49-F238E27FC236}">
                    <a16:creationId xmlns:a16="http://schemas.microsoft.com/office/drawing/2014/main" id="{70C3B5AB-69CD-780A-95CA-E4F3DCBABA4E}"/>
                  </a:ext>
                </a:extLst>
              </p:cNvPr>
              <p:cNvSpPr txBox="1"/>
              <p:nvPr/>
            </p:nvSpPr>
            <p:spPr>
              <a:xfrm>
                <a:off x="211614" y="2981369"/>
                <a:ext cx="527956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슈퍼 </a:t>
                </a:r>
                <a:r>
                  <a:rPr lang="ko-KR" altLang="en-US" sz="900" b="1" dirty="0" err="1">
                    <a:solidFill>
                      <a:schemeClr val="accent5">
                        <a:lumMod val="40000"/>
                        <a:lumOff val="60000"/>
                      </a:schemeClr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아머</a:t>
                </a:r>
                <a:endParaRPr lang="en-US" altLang="ko-KR" sz="900" b="1" dirty="0">
                  <a:solidFill>
                    <a:schemeClr val="accent5">
                      <a:lumMod val="40000"/>
                      <a:lumOff val="60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3F304EA-182D-17FE-4E79-80B46DD71981}"/>
                </a:ext>
              </a:extLst>
            </p:cNvPr>
            <p:cNvGrpSpPr/>
            <p:nvPr/>
          </p:nvGrpSpPr>
          <p:grpSpPr>
            <a:xfrm>
              <a:off x="211614" y="3245347"/>
              <a:ext cx="807360" cy="233216"/>
              <a:chOff x="211614" y="2934011"/>
              <a:chExt cx="807360" cy="233216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9FC9C4E6-36C7-16D5-FBA5-BF51A9268000}"/>
                  </a:ext>
                </a:extLst>
              </p:cNvPr>
              <p:cNvSpPr/>
              <p:nvPr/>
            </p:nvSpPr>
            <p:spPr>
              <a:xfrm>
                <a:off x="211614" y="2934011"/>
                <a:ext cx="807360" cy="233216"/>
              </a:xfrm>
              <a:prstGeom prst="roundRect">
                <a:avLst/>
              </a:prstGeom>
              <a:solidFill>
                <a:srgbClr val="4040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E362CA1-DEB9-7E4D-6799-D5494701B719}"/>
                  </a:ext>
                </a:extLst>
              </p:cNvPr>
              <p:cNvSpPr txBox="1"/>
              <p:nvPr/>
            </p:nvSpPr>
            <p:spPr>
              <a:xfrm>
                <a:off x="211614" y="2981369"/>
                <a:ext cx="646578" cy="138499"/>
              </a:xfrm>
              <a:prstGeom prst="rect">
                <a:avLst/>
              </a:prstGeom>
              <a:noFill/>
            </p:spPr>
            <p:txBody>
              <a:bodyPr wrap="none" lIns="72000" tIns="0" rIns="0" bIns="0" rtlCol="0" anchor="ctr" anchorCtr="0">
                <a:spAutoFit/>
              </a:bodyPr>
              <a:lstStyle/>
              <a:p>
                <a:r>
                  <a:rPr lang="ko-KR" altLang="en-US" sz="900" b="1" dirty="0">
                    <a:solidFill>
                      <a:srgbClr val="DAF6DD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버프</a:t>
                </a:r>
                <a:r>
                  <a:rPr lang="en-US" altLang="ko-KR" sz="900" b="1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/</a:t>
                </a:r>
                <a:r>
                  <a:rPr lang="ko-KR" altLang="en-US" sz="900" b="1" dirty="0" err="1">
                    <a:solidFill>
                      <a:srgbClr val="00B050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디버프</a:t>
                </a:r>
                <a:endParaRPr lang="en-US" altLang="ko-KR" sz="900" b="1" dirty="0">
                  <a:solidFill>
                    <a:srgbClr val="00B050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grpSp>
          <p:nvGrpSpPr>
            <p:cNvPr id="1152" name="그룹 1151">
              <a:extLst>
                <a:ext uri="{FF2B5EF4-FFF2-40B4-BE49-F238E27FC236}">
                  <a16:creationId xmlns:a16="http://schemas.microsoft.com/office/drawing/2014/main" id="{9AC64FFC-304F-CB8B-4FF5-3C3F835552A5}"/>
                </a:ext>
              </a:extLst>
            </p:cNvPr>
            <p:cNvGrpSpPr/>
            <p:nvPr/>
          </p:nvGrpSpPr>
          <p:grpSpPr>
            <a:xfrm>
              <a:off x="601341" y="928386"/>
              <a:ext cx="11335487" cy="191242"/>
              <a:chOff x="601341" y="1121006"/>
              <a:chExt cx="13599767" cy="191242"/>
            </a:xfrm>
          </p:grpSpPr>
          <p:sp>
            <p:nvSpPr>
              <p:cNvPr id="262" name="TextBox 261">
                <a:extLst>
                  <a:ext uri="{FF2B5EF4-FFF2-40B4-BE49-F238E27FC236}">
                    <a16:creationId xmlns:a16="http://schemas.microsoft.com/office/drawing/2014/main" id="{0E04AB37-F531-0586-6E6B-8BF1D03DFE40}"/>
                  </a:ext>
                </a:extLst>
              </p:cNvPr>
              <p:cNvSpPr txBox="1"/>
              <p:nvPr/>
            </p:nvSpPr>
            <p:spPr>
              <a:xfrm>
                <a:off x="601341" y="1140393"/>
                <a:ext cx="409022" cy="123111"/>
              </a:xfrm>
              <a:prstGeom prst="rect">
                <a:avLst/>
              </a:prstGeom>
              <a:noFill/>
            </p:spPr>
            <p:txBody>
              <a:bodyPr wrap="none" lIns="36000" tIns="0" rIns="0" bIns="0" rtlCol="0" anchor="ctr" anchorCtr="0">
                <a:spAutoFit/>
              </a:bodyPr>
              <a:lstStyle/>
              <a:p>
                <a:r>
                  <a:rPr lang="en-US" altLang="ko-KR" sz="8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frame </a:t>
                </a:r>
              </a:p>
            </p:txBody>
          </p: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2C995CB7-5ABC-42C4-B218-3CE7E39B83F7}"/>
                  </a:ext>
                </a:extLst>
              </p:cNvPr>
              <p:cNvSpPr txBox="1"/>
              <p:nvPr/>
            </p:nvSpPr>
            <p:spPr>
              <a:xfrm>
                <a:off x="2500325" y="1162615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10</a:t>
                </a:r>
              </a:p>
            </p:txBody>
          </p:sp>
          <p:sp>
            <p:nvSpPr>
              <p:cNvPr id="272" name="TextBox 271">
                <a:extLst>
                  <a:ext uri="{FF2B5EF4-FFF2-40B4-BE49-F238E27FC236}">
                    <a16:creationId xmlns:a16="http://schemas.microsoft.com/office/drawing/2014/main" id="{69BF5781-4768-973C-F6BD-5DC8965712C2}"/>
                  </a:ext>
                </a:extLst>
              </p:cNvPr>
              <p:cNvSpPr txBox="1"/>
              <p:nvPr/>
            </p:nvSpPr>
            <p:spPr>
              <a:xfrm>
                <a:off x="3938679" y="1162615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20</a:t>
                </a:r>
              </a:p>
            </p:txBody>
          </p:sp>
          <p:sp>
            <p:nvSpPr>
              <p:cNvPr id="273" name="TextBox 272">
                <a:extLst>
                  <a:ext uri="{FF2B5EF4-FFF2-40B4-BE49-F238E27FC236}">
                    <a16:creationId xmlns:a16="http://schemas.microsoft.com/office/drawing/2014/main" id="{B9EAA180-1A65-07EE-637F-AC35FACE019C}"/>
                  </a:ext>
                </a:extLst>
              </p:cNvPr>
              <p:cNvSpPr txBox="1"/>
              <p:nvPr/>
            </p:nvSpPr>
            <p:spPr>
              <a:xfrm>
                <a:off x="5372636" y="1121007"/>
                <a:ext cx="153856" cy="1384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900" dirty="0">
                    <a:effectLst/>
                  </a:rPr>
                  <a:t>30</a:t>
                </a:r>
              </a:p>
            </p:txBody>
          </p:sp>
          <p:sp>
            <p:nvSpPr>
              <p:cNvPr id="274" name="TextBox 273">
                <a:extLst>
                  <a:ext uri="{FF2B5EF4-FFF2-40B4-BE49-F238E27FC236}">
                    <a16:creationId xmlns:a16="http://schemas.microsoft.com/office/drawing/2014/main" id="{B0874834-FC04-36CF-2FE3-1E059AD24B96}"/>
                  </a:ext>
                </a:extLst>
              </p:cNvPr>
              <p:cNvSpPr txBox="1"/>
              <p:nvPr/>
            </p:nvSpPr>
            <p:spPr>
              <a:xfrm>
                <a:off x="6830281" y="1162615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40</a:t>
                </a:r>
              </a:p>
            </p:txBody>
          </p:sp>
          <p:sp>
            <p:nvSpPr>
              <p:cNvPr id="275" name="TextBox 274">
                <a:extLst>
                  <a:ext uri="{FF2B5EF4-FFF2-40B4-BE49-F238E27FC236}">
                    <a16:creationId xmlns:a16="http://schemas.microsoft.com/office/drawing/2014/main" id="{4C520F6A-D02C-5F17-31C6-D7429C723542}"/>
                  </a:ext>
                </a:extLst>
              </p:cNvPr>
              <p:cNvSpPr txBox="1"/>
              <p:nvPr/>
            </p:nvSpPr>
            <p:spPr>
              <a:xfrm>
                <a:off x="8262248" y="1162615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50</a:t>
                </a:r>
              </a:p>
            </p:txBody>
          </p:sp>
          <p:sp>
            <p:nvSpPr>
              <p:cNvPr id="276" name="TextBox 275">
                <a:extLst>
                  <a:ext uri="{FF2B5EF4-FFF2-40B4-BE49-F238E27FC236}">
                    <a16:creationId xmlns:a16="http://schemas.microsoft.com/office/drawing/2014/main" id="{F07FA9EC-1B1E-D9D9-80CC-6D489360E4EA}"/>
                  </a:ext>
                </a:extLst>
              </p:cNvPr>
              <p:cNvSpPr txBox="1"/>
              <p:nvPr/>
            </p:nvSpPr>
            <p:spPr>
              <a:xfrm>
                <a:off x="9692636" y="1121007"/>
                <a:ext cx="153856" cy="1384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900" dirty="0">
                    <a:effectLst/>
                  </a:rPr>
                  <a:t>60</a:t>
                </a:r>
              </a:p>
            </p:txBody>
          </p:sp>
          <p:sp>
            <p:nvSpPr>
              <p:cNvPr id="277" name="TextBox 276">
                <a:extLst>
                  <a:ext uri="{FF2B5EF4-FFF2-40B4-BE49-F238E27FC236}">
                    <a16:creationId xmlns:a16="http://schemas.microsoft.com/office/drawing/2014/main" id="{039AECA2-6EDA-BA0F-3EEF-2A6A385C7CDA}"/>
                  </a:ext>
                </a:extLst>
              </p:cNvPr>
              <p:cNvSpPr txBox="1"/>
              <p:nvPr/>
            </p:nvSpPr>
            <p:spPr>
              <a:xfrm>
                <a:off x="11139580" y="1162614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70</a:t>
                </a:r>
              </a:p>
            </p:txBody>
          </p:sp>
          <p:sp>
            <p:nvSpPr>
              <p:cNvPr id="278" name="TextBox 277">
                <a:extLst>
                  <a:ext uri="{FF2B5EF4-FFF2-40B4-BE49-F238E27FC236}">
                    <a16:creationId xmlns:a16="http://schemas.microsoft.com/office/drawing/2014/main" id="{40E11054-4D20-0822-A358-7B48B9D94799}"/>
                  </a:ext>
                </a:extLst>
              </p:cNvPr>
              <p:cNvSpPr txBox="1"/>
              <p:nvPr/>
            </p:nvSpPr>
            <p:spPr>
              <a:xfrm>
                <a:off x="1087810" y="1132698"/>
                <a:ext cx="76929" cy="1384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/>
              <a:p>
                <a:pPr algn="ctr"/>
                <a:r>
                  <a:rPr lang="en-US" altLang="ko-KR" sz="900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0</a:t>
                </a:r>
              </a:p>
            </p:txBody>
          </p:sp>
          <p:sp>
            <p:nvSpPr>
              <p:cNvPr id="1146" name="TextBox 1145">
                <a:extLst>
                  <a:ext uri="{FF2B5EF4-FFF2-40B4-BE49-F238E27FC236}">
                    <a16:creationId xmlns:a16="http://schemas.microsoft.com/office/drawing/2014/main" id="{879C1E9C-5010-9364-406A-D640F5983DF6}"/>
                  </a:ext>
                </a:extLst>
              </p:cNvPr>
              <p:cNvSpPr txBox="1"/>
              <p:nvPr/>
            </p:nvSpPr>
            <p:spPr>
              <a:xfrm>
                <a:off x="7548298" y="1204526"/>
                <a:ext cx="119240" cy="107722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700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45</a:t>
                </a:r>
              </a:p>
            </p:txBody>
          </p:sp>
          <p:sp>
            <p:nvSpPr>
              <p:cNvPr id="228" name="TextBox 227">
                <a:extLst>
                  <a:ext uri="{FF2B5EF4-FFF2-40B4-BE49-F238E27FC236}">
                    <a16:creationId xmlns:a16="http://schemas.microsoft.com/office/drawing/2014/main" id="{39C3792C-B71F-6775-CFDA-A030C2D3A72C}"/>
                  </a:ext>
                </a:extLst>
              </p:cNvPr>
              <p:cNvSpPr txBox="1"/>
              <p:nvPr/>
            </p:nvSpPr>
            <p:spPr>
              <a:xfrm>
                <a:off x="13978017" y="1121006"/>
                <a:ext cx="223091" cy="138499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sz="900" b="1" dirty="0">
                    <a:effectLst/>
                  </a:rPr>
                  <a:t> 90 </a:t>
                </a:r>
              </a:p>
            </p:txBody>
          </p:sp>
          <p:sp>
            <p:nvSpPr>
              <p:cNvPr id="229" name="TextBox 228">
                <a:extLst>
                  <a:ext uri="{FF2B5EF4-FFF2-40B4-BE49-F238E27FC236}">
                    <a16:creationId xmlns:a16="http://schemas.microsoft.com/office/drawing/2014/main" id="{C6058F53-81B5-8F58-1657-D84C46B24A72}"/>
                  </a:ext>
                </a:extLst>
              </p:cNvPr>
              <p:cNvSpPr txBox="1"/>
              <p:nvPr/>
            </p:nvSpPr>
            <p:spPr>
              <a:xfrm>
                <a:off x="12579145" y="1162614"/>
                <a:ext cx="138471" cy="123111"/>
              </a:xfrm>
              <a:prstGeom prst="rect">
                <a:avLst/>
              </a:prstGeom>
              <a:noFill/>
              <a:ln w="19050">
                <a:noFill/>
              </a:ln>
            </p:spPr>
            <p:txBody>
              <a:bodyPr wrap="none" lIns="0" tIns="0" rIns="0" bIns="0" rtlCol="0" anchor="ctr" anchorCtr="0">
                <a:spAutoFit/>
              </a:bodyPr>
              <a:lstStyle>
                <a:defPPr>
                  <a:defRPr lang="ko-KR"/>
                </a:defPPr>
                <a:lvl1pPr>
                  <a:defRPr sz="800">
                    <a:solidFill>
                      <a:schemeClr val="bg1"/>
                    </a:solidFill>
                    <a:effectLst>
                      <a:glow rad="127000">
                        <a:schemeClr val="tx1"/>
                      </a:glow>
                    </a:effectLst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defRPr>
                </a:lvl1pPr>
              </a:lstStyle>
              <a:p>
                <a:pPr algn="ctr"/>
                <a:r>
                  <a:rPr lang="en-US" altLang="ko-KR" dirty="0">
                    <a:solidFill>
                      <a:schemeClr val="bg1">
                        <a:lumMod val="75000"/>
                      </a:schemeClr>
                    </a:solidFill>
                    <a:effectLst/>
                  </a:rPr>
                  <a:t>80</a:t>
                </a:r>
              </a:p>
            </p:txBody>
          </p:sp>
        </p:grpSp>
        <p:grpSp>
          <p:nvGrpSpPr>
            <p:cNvPr id="225" name="그룹 224">
              <a:extLst>
                <a:ext uri="{FF2B5EF4-FFF2-40B4-BE49-F238E27FC236}">
                  <a16:creationId xmlns:a16="http://schemas.microsoft.com/office/drawing/2014/main" id="{0C07C412-5D34-0634-B39B-806C55DE034A}"/>
                </a:ext>
              </a:extLst>
            </p:cNvPr>
            <p:cNvGrpSpPr/>
            <p:nvPr/>
          </p:nvGrpSpPr>
          <p:grpSpPr>
            <a:xfrm>
              <a:off x="7427019" y="3635463"/>
              <a:ext cx="4572894" cy="159462"/>
              <a:chOff x="2680011" y="3710766"/>
              <a:chExt cx="4572894" cy="159462"/>
            </a:xfrm>
          </p:grpSpPr>
          <p:sp>
            <p:nvSpPr>
              <p:cNvPr id="218" name="TextBox 217">
                <a:extLst>
                  <a:ext uri="{FF2B5EF4-FFF2-40B4-BE49-F238E27FC236}">
                    <a16:creationId xmlns:a16="http://schemas.microsoft.com/office/drawing/2014/main" id="{D6987FBB-CAC2-FB68-14E6-6F910C94B64E}"/>
                  </a:ext>
                </a:extLst>
              </p:cNvPr>
              <p:cNvSpPr txBox="1"/>
              <p:nvPr/>
            </p:nvSpPr>
            <p:spPr>
              <a:xfrm>
                <a:off x="3172771" y="3713617"/>
                <a:ext cx="2694130" cy="153760"/>
              </a:xfrm>
              <a:prstGeom prst="rect">
                <a:avLst/>
              </a:prstGeom>
              <a:noFill/>
            </p:spPr>
            <p:txBody>
              <a:bodyPr wrap="none" lIns="36000" tIns="0" rIns="0" bIns="0" rtlCol="0" anchor="ctr" anchorCtr="0">
                <a:spAutoFit/>
              </a:bodyPr>
              <a:lstStyle/>
              <a:p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단계에서 키 다운이 취소되면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(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홀딩이 끝나면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)</a:t>
                </a:r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 즉시 </a:t>
                </a:r>
                <a:endParaRPr lang="en-US" altLang="ko-KR" sz="999" dirty="0"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20" name="직사각형 310">
                <a:extLst>
                  <a:ext uri="{FF2B5EF4-FFF2-40B4-BE49-F238E27FC236}">
                    <a16:creationId xmlns:a16="http://schemas.microsoft.com/office/drawing/2014/main" id="{9B8D9F52-55EC-7FE8-6025-BDFA166A3FF5}"/>
                  </a:ext>
                </a:extLst>
              </p:cNvPr>
              <p:cNvSpPr/>
              <p:nvPr/>
            </p:nvSpPr>
            <p:spPr>
              <a:xfrm>
                <a:off x="2842628" y="3710766"/>
                <a:ext cx="330143" cy="159462"/>
              </a:xfrm>
              <a:prstGeom prst="homePlate">
                <a:avLst/>
              </a:prstGeom>
              <a:gradFill flip="none" rotWithShape="1">
                <a:gsLst>
                  <a:gs pos="0">
                    <a:schemeClr val="dk1">
                      <a:lumMod val="67000"/>
                    </a:schemeClr>
                  </a:gs>
                  <a:gs pos="30000">
                    <a:schemeClr val="dk1">
                      <a:lumMod val="97000"/>
                      <a:lumOff val="3000"/>
                    </a:schemeClr>
                  </a:gs>
                  <a:gs pos="100000">
                    <a:srgbClr val="373737">
                      <a:lumMod val="50000"/>
                      <a:lumOff val="50000"/>
                    </a:srgbClr>
                  </a:gs>
                  <a:gs pos="80000">
                    <a:schemeClr val="dk1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ln w="1270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none" lIns="36000" tIns="18000" rIns="36000" bIns="18000" rtlCol="0" anchor="ctr">
                <a:spAutoFit/>
              </a:bodyPr>
              <a:lstStyle/>
              <a:p>
                <a:pPr algn="ctr"/>
                <a:r>
                  <a:rPr lang="ko-KR" altLang="en-US" sz="800" b="1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홀딩 </a:t>
                </a:r>
              </a:p>
            </p:txBody>
          </p:sp>
          <p:sp>
            <p:nvSpPr>
              <p:cNvPr id="222" name="직사각형 310">
                <a:extLst>
                  <a:ext uri="{FF2B5EF4-FFF2-40B4-BE49-F238E27FC236}">
                    <a16:creationId xmlns:a16="http://schemas.microsoft.com/office/drawing/2014/main" id="{ADA8E2A3-B886-3958-1CAA-1C0B3B84FB3F}"/>
                  </a:ext>
                </a:extLst>
              </p:cNvPr>
              <p:cNvSpPr/>
              <p:nvPr/>
            </p:nvSpPr>
            <p:spPr>
              <a:xfrm>
                <a:off x="5866901" y="3710766"/>
                <a:ext cx="330143" cy="159462"/>
              </a:xfrm>
              <a:prstGeom prst="homePlate">
                <a:avLst/>
              </a:prstGeom>
              <a:gradFill flip="none" rotWithShape="1">
                <a:gsLst>
                  <a:gs pos="0">
                    <a:schemeClr val="dk1">
                      <a:lumMod val="67000"/>
                    </a:schemeClr>
                  </a:gs>
                  <a:gs pos="30000">
                    <a:schemeClr val="dk1">
                      <a:lumMod val="97000"/>
                      <a:lumOff val="3000"/>
                    </a:schemeClr>
                  </a:gs>
                  <a:gs pos="100000">
                    <a:srgbClr val="373737">
                      <a:lumMod val="50000"/>
                      <a:lumOff val="50000"/>
                    </a:srgbClr>
                  </a:gs>
                  <a:gs pos="80000">
                    <a:schemeClr val="dk1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ln w="12700">
                <a:solidFill>
                  <a:schemeClr val="bg1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wrap="none" lIns="36000" tIns="18000" rIns="36000" bIns="18000" rtlCol="0" anchor="ctr">
                <a:spAutoFit/>
              </a:bodyPr>
              <a:lstStyle/>
              <a:p>
                <a:pPr algn="ctr"/>
                <a:r>
                  <a:rPr lang="ko-KR" altLang="en-US" sz="800" b="1" dirty="0">
                    <a:solidFill>
                      <a:schemeClr val="bg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공격 </a:t>
                </a:r>
              </a:p>
            </p:txBody>
          </p:sp>
          <p:sp>
            <p:nvSpPr>
              <p:cNvPr id="223" name="TextBox 222">
                <a:extLst>
                  <a:ext uri="{FF2B5EF4-FFF2-40B4-BE49-F238E27FC236}">
                    <a16:creationId xmlns:a16="http://schemas.microsoft.com/office/drawing/2014/main" id="{19FBB7AC-05E2-66A9-6C35-5990DB1FB26F}"/>
                  </a:ext>
                </a:extLst>
              </p:cNvPr>
              <p:cNvSpPr txBox="1"/>
              <p:nvPr/>
            </p:nvSpPr>
            <p:spPr>
              <a:xfrm>
                <a:off x="6197044" y="3713617"/>
                <a:ext cx="1055861" cy="153760"/>
              </a:xfrm>
              <a:prstGeom prst="rect">
                <a:avLst/>
              </a:prstGeom>
              <a:noFill/>
            </p:spPr>
            <p:txBody>
              <a:bodyPr wrap="none" lIns="36000" tIns="0" rIns="0" bIns="0" rtlCol="0" anchor="ctr" anchorCtr="0">
                <a:spAutoFit/>
              </a:bodyPr>
              <a:lstStyle/>
              <a:p>
                <a:r>
                  <a:rPr lang="ko-KR" altLang="en-US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단계를 진행합니다</a:t>
                </a:r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.</a:t>
                </a:r>
              </a:p>
            </p:txBody>
          </p: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77695241-7E60-471E-2873-C5E9D13D5364}"/>
                  </a:ext>
                </a:extLst>
              </p:cNvPr>
              <p:cNvSpPr txBox="1"/>
              <p:nvPr/>
            </p:nvSpPr>
            <p:spPr>
              <a:xfrm>
                <a:off x="2680011" y="3713617"/>
                <a:ext cx="95663" cy="153760"/>
              </a:xfrm>
              <a:prstGeom prst="rect">
                <a:avLst/>
              </a:prstGeom>
              <a:noFill/>
            </p:spPr>
            <p:txBody>
              <a:bodyPr wrap="none" lIns="36000" tIns="0" rIns="0" bIns="0" rtlCol="0" anchor="ctr" anchorCtr="0">
                <a:spAutoFit/>
              </a:bodyPr>
              <a:lstStyle/>
              <a:p>
                <a:r>
                  <a:rPr lang="en-US" altLang="ko-KR" sz="999" dirty="0">
                    <a:latin typeface="Noto Sans KR" panose="020B0200000000000000" pitchFamily="50" charset="-127"/>
                    <a:ea typeface="Noto Sans KR" panose="020B0200000000000000" pitchFamily="50" charset="-127"/>
                    <a:cs typeface="Pretendard Variable Medium" panose="02000003000000020004" pitchFamily="2" charset="-127"/>
                  </a:rPr>
                  <a:t>*</a:t>
                </a:r>
              </a:p>
            </p:txBody>
          </p:sp>
        </p:grpSp>
        <p:sp>
          <p:nvSpPr>
            <p:cNvPr id="258" name="직사각형 260">
              <a:extLst>
                <a:ext uri="{FF2B5EF4-FFF2-40B4-BE49-F238E27FC236}">
                  <a16:creationId xmlns:a16="http://schemas.microsoft.com/office/drawing/2014/main" id="{E136162B-BA4A-E5BA-83CC-AC9A5A084C76}"/>
                </a:ext>
              </a:extLst>
            </p:cNvPr>
            <p:cNvSpPr/>
            <p:nvPr/>
          </p:nvSpPr>
          <p:spPr>
            <a:xfrm>
              <a:off x="1038876" y="2733126"/>
              <a:ext cx="10804980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142" name="직사각형 260">
              <a:extLst>
                <a:ext uri="{FF2B5EF4-FFF2-40B4-BE49-F238E27FC236}">
                  <a16:creationId xmlns:a16="http://schemas.microsoft.com/office/drawing/2014/main" id="{EDF68427-C321-10DB-6606-9A4B1BA9599C}"/>
                </a:ext>
              </a:extLst>
            </p:cNvPr>
            <p:cNvSpPr/>
            <p:nvPr/>
          </p:nvSpPr>
          <p:spPr>
            <a:xfrm>
              <a:off x="1038876" y="2985081"/>
              <a:ext cx="10804980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52" name="직사각형 260">
              <a:extLst>
                <a:ext uri="{FF2B5EF4-FFF2-40B4-BE49-F238E27FC236}">
                  <a16:creationId xmlns:a16="http://schemas.microsoft.com/office/drawing/2014/main" id="{06B53E46-A7CA-4631-3AD6-E87B2CB3ECD9}"/>
                </a:ext>
              </a:extLst>
            </p:cNvPr>
            <p:cNvSpPr/>
            <p:nvPr/>
          </p:nvSpPr>
          <p:spPr>
            <a:xfrm>
              <a:off x="1038876" y="1724243"/>
              <a:ext cx="10804980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57" name="직사각형 260">
              <a:extLst>
                <a:ext uri="{FF2B5EF4-FFF2-40B4-BE49-F238E27FC236}">
                  <a16:creationId xmlns:a16="http://schemas.microsoft.com/office/drawing/2014/main" id="{8B03EA77-A520-2660-6D0A-A455F0EB48B4}"/>
                </a:ext>
              </a:extLst>
            </p:cNvPr>
            <p:cNvSpPr/>
            <p:nvPr/>
          </p:nvSpPr>
          <p:spPr>
            <a:xfrm>
              <a:off x="1038876" y="2228155"/>
              <a:ext cx="10804980" cy="504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" name="직사각형 260">
              <a:extLst>
                <a:ext uri="{FF2B5EF4-FFF2-40B4-BE49-F238E27FC236}">
                  <a16:creationId xmlns:a16="http://schemas.microsoft.com/office/drawing/2014/main" id="{9872874E-CB77-BD2C-C3AE-DD786B0A1107}"/>
                </a:ext>
              </a:extLst>
            </p:cNvPr>
            <p:cNvSpPr/>
            <p:nvPr/>
          </p:nvSpPr>
          <p:spPr>
            <a:xfrm>
              <a:off x="1038876" y="3237036"/>
              <a:ext cx="10804980" cy="251955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49" name="직사각형 260">
              <a:extLst>
                <a:ext uri="{FF2B5EF4-FFF2-40B4-BE49-F238E27FC236}">
                  <a16:creationId xmlns:a16="http://schemas.microsoft.com/office/drawing/2014/main" id="{62F8A757-DE28-5FC1-64B5-C22699486388}"/>
                </a:ext>
              </a:extLst>
            </p:cNvPr>
            <p:cNvSpPr/>
            <p:nvPr/>
          </p:nvSpPr>
          <p:spPr>
            <a:xfrm>
              <a:off x="1038876" y="1112243"/>
              <a:ext cx="10804980" cy="360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1" name="직사각형 260">
              <a:extLst>
                <a:ext uri="{FF2B5EF4-FFF2-40B4-BE49-F238E27FC236}">
                  <a16:creationId xmlns:a16="http://schemas.microsoft.com/office/drawing/2014/main" id="{03239608-A1BD-1ABB-6424-FA599DE5A13B}"/>
                </a:ext>
              </a:extLst>
            </p:cNvPr>
            <p:cNvSpPr/>
            <p:nvPr/>
          </p:nvSpPr>
          <p:spPr>
            <a:xfrm>
              <a:off x="1038876" y="1472243"/>
              <a:ext cx="10804980" cy="252000"/>
            </a:xfrm>
            <a:prstGeom prst="rect">
              <a:avLst/>
            </a:prstGeom>
            <a:solidFill>
              <a:srgbClr val="404040"/>
            </a:solidFill>
            <a:ln w="6350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endParaRPr lang="ko-KR" altLang="en-US" sz="9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227" name="그룹 226">
              <a:extLst>
                <a:ext uri="{FF2B5EF4-FFF2-40B4-BE49-F238E27FC236}">
                  <a16:creationId xmlns:a16="http://schemas.microsoft.com/office/drawing/2014/main" id="{BEEF55C4-D60E-3CC4-7285-1836BF576748}"/>
                </a:ext>
              </a:extLst>
            </p:cNvPr>
            <p:cNvGrpSpPr/>
            <p:nvPr/>
          </p:nvGrpSpPr>
          <p:grpSpPr>
            <a:xfrm>
              <a:off x="1041618" y="1112245"/>
              <a:ext cx="10802551" cy="2376746"/>
              <a:chOff x="1042166" y="3828563"/>
              <a:chExt cx="12960375" cy="2376746"/>
            </a:xfrm>
          </p:grpSpPr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109EF9E6-11B1-3094-15C8-9F0E80BE6B62}"/>
                  </a:ext>
                </a:extLst>
              </p:cNvPr>
              <p:cNvGrpSpPr/>
              <p:nvPr/>
            </p:nvGrpSpPr>
            <p:grpSpPr>
              <a:xfrm>
                <a:off x="1042166" y="3828563"/>
                <a:ext cx="8640374" cy="2376746"/>
                <a:chOff x="191712" y="5272617"/>
                <a:chExt cx="8640374" cy="1412002"/>
              </a:xfrm>
            </p:grpSpPr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DF228B29-03F2-4403-05F6-97355A4808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12087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직선 연결선 26">
                  <a:extLst>
                    <a:ext uri="{FF2B5EF4-FFF2-40B4-BE49-F238E27FC236}">
                      <a16:creationId xmlns:a16="http://schemas.microsoft.com/office/drawing/2014/main" id="{2DB4675B-8906-8F17-D4DC-527B770B01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32088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직선 연결선 27">
                  <a:extLst>
                    <a:ext uri="{FF2B5EF4-FFF2-40B4-BE49-F238E27FC236}">
                      <a16:creationId xmlns:a16="http://schemas.microsoft.com/office/drawing/2014/main" id="{414AE557-45B4-3D25-6CFB-93BB8D7E45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72087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직선 연결선 28">
                  <a:extLst>
                    <a:ext uri="{FF2B5EF4-FFF2-40B4-BE49-F238E27FC236}">
                      <a16:creationId xmlns:a16="http://schemas.microsoft.com/office/drawing/2014/main" id="{3EA39FF4-56F3-4665-9AAD-4FD108747B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952087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BCF281CE-D582-52FA-18EC-D731F8DD08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392086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31" name="그룹 30">
                  <a:extLst>
                    <a:ext uri="{FF2B5EF4-FFF2-40B4-BE49-F238E27FC236}">
                      <a16:creationId xmlns:a16="http://schemas.microsoft.com/office/drawing/2014/main" id="{C0865114-E29E-DCB2-9CAD-2AE37F28318F}"/>
                    </a:ext>
                  </a:extLst>
                </p:cNvPr>
                <p:cNvGrpSpPr/>
                <p:nvPr/>
              </p:nvGrpSpPr>
              <p:grpSpPr>
                <a:xfrm>
                  <a:off x="336088" y="5272617"/>
                  <a:ext cx="1152000" cy="1412002"/>
                  <a:chOff x="1200793" y="1061414"/>
                  <a:chExt cx="576000" cy="2091600"/>
                </a:xfrm>
              </p:grpSpPr>
              <p:cxnSp>
                <p:nvCxnSpPr>
                  <p:cNvPr id="486" name="직선 연결선 485">
                    <a:extLst>
                      <a:ext uri="{FF2B5EF4-FFF2-40B4-BE49-F238E27FC236}">
                        <a16:creationId xmlns:a16="http://schemas.microsoft.com/office/drawing/2014/main" id="{AC0F22D9-8508-455C-3F92-FC2D22E218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00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7" name="직선 연결선 486">
                    <a:extLst>
                      <a:ext uri="{FF2B5EF4-FFF2-40B4-BE49-F238E27FC236}">
                        <a16:creationId xmlns:a16="http://schemas.microsoft.com/office/drawing/2014/main" id="{832ACA02-C478-ACDB-A4D9-A9C7725A867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72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8" name="직선 연결선 487">
                    <a:extLst>
                      <a:ext uri="{FF2B5EF4-FFF2-40B4-BE49-F238E27FC236}">
                        <a16:creationId xmlns:a16="http://schemas.microsoft.com/office/drawing/2014/main" id="{3075F89B-E76D-502A-0D15-F8C47EFD62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344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9" name="직선 연결선 488">
                    <a:extLst>
                      <a:ext uri="{FF2B5EF4-FFF2-40B4-BE49-F238E27FC236}">
                        <a16:creationId xmlns:a16="http://schemas.microsoft.com/office/drawing/2014/main" id="{833199E3-EFF2-CFEE-8B61-757022EDA9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16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0" name="직선 연결선 489">
                    <a:extLst>
                      <a:ext uri="{FF2B5EF4-FFF2-40B4-BE49-F238E27FC236}">
                        <a16:creationId xmlns:a16="http://schemas.microsoft.com/office/drawing/2014/main" id="{824C94E5-A9CF-74A8-14C6-0327486186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88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1" name="직선 연결선 490">
                    <a:extLst>
                      <a:ext uri="{FF2B5EF4-FFF2-40B4-BE49-F238E27FC236}">
                        <a16:creationId xmlns:a16="http://schemas.microsoft.com/office/drawing/2014/main" id="{F3C56C24-0AB7-A3F6-31E6-FD2FFA8618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60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2" name="직선 연결선 491">
                    <a:extLst>
                      <a:ext uri="{FF2B5EF4-FFF2-40B4-BE49-F238E27FC236}">
                        <a16:creationId xmlns:a16="http://schemas.microsoft.com/office/drawing/2014/main" id="{00470FA6-8C50-6E1E-A9CE-33F9F486191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32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3" name="직선 연결선 492">
                    <a:extLst>
                      <a:ext uri="{FF2B5EF4-FFF2-40B4-BE49-F238E27FC236}">
                        <a16:creationId xmlns:a16="http://schemas.microsoft.com/office/drawing/2014/main" id="{97E41E91-AFF5-E924-D0F7-8EAC73A53F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04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" name="직선 연결선 493">
                    <a:extLst>
                      <a:ext uri="{FF2B5EF4-FFF2-40B4-BE49-F238E27FC236}">
                        <a16:creationId xmlns:a16="http://schemas.microsoft.com/office/drawing/2014/main" id="{E59641CA-C4A3-B687-356F-C329D75746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76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" name="그룹 34">
                  <a:extLst>
                    <a:ext uri="{FF2B5EF4-FFF2-40B4-BE49-F238E27FC236}">
                      <a16:creationId xmlns:a16="http://schemas.microsoft.com/office/drawing/2014/main" id="{04A7EAEA-539F-ABE7-2E6A-380C7B334AE1}"/>
                    </a:ext>
                  </a:extLst>
                </p:cNvPr>
                <p:cNvGrpSpPr/>
                <p:nvPr/>
              </p:nvGrpSpPr>
              <p:grpSpPr>
                <a:xfrm>
                  <a:off x="1776088" y="5272617"/>
                  <a:ext cx="1152000" cy="1412002"/>
                  <a:chOff x="1914025" y="1061414"/>
                  <a:chExt cx="576000" cy="2091600"/>
                </a:xfrm>
              </p:grpSpPr>
              <p:cxnSp>
                <p:nvCxnSpPr>
                  <p:cNvPr id="477" name="직선 연결선 476">
                    <a:extLst>
                      <a:ext uri="{FF2B5EF4-FFF2-40B4-BE49-F238E27FC236}">
                        <a16:creationId xmlns:a16="http://schemas.microsoft.com/office/drawing/2014/main" id="{B4644AD6-DD66-3408-F1CD-41C662D95D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8" name="직선 연결선 477">
                    <a:extLst>
                      <a:ext uri="{FF2B5EF4-FFF2-40B4-BE49-F238E27FC236}">
                        <a16:creationId xmlns:a16="http://schemas.microsoft.com/office/drawing/2014/main" id="{F96BD92A-722B-C529-EA6F-FCDC1A318A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9" name="직선 연결선 478">
                    <a:extLst>
                      <a:ext uri="{FF2B5EF4-FFF2-40B4-BE49-F238E27FC236}">
                        <a16:creationId xmlns:a16="http://schemas.microsoft.com/office/drawing/2014/main" id="{7D88BCEC-5995-4887-D7CC-296B0C38A00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0" name="직선 연결선 479">
                    <a:extLst>
                      <a:ext uri="{FF2B5EF4-FFF2-40B4-BE49-F238E27FC236}">
                        <a16:creationId xmlns:a16="http://schemas.microsoft.com/office/drawing/2014/main" id="{ACE47B7D-DFB4-2A23-8B10-2A98C979A40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" name="직선 연결선 480">
                    <a:extLst>
                      <a:ext uri="{FF2B5EF4-FFF2-40B4-BE49-F238E27FC236}">
                        <a16:creationId xmlns:a16="http://schemas.microsoft.com/office/drawing/2014/main" id="{88FE8B6C-4842-FD04-1C91-9776182EE0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직선 연결선 481">
                    <a:extLst>
                      <a:ext uri="{FF2B5EF4-FFF2-40B4-BE49-F238E27FC236}">
                        <a16:creationId xmlns:a16="http://schemas.microsoft.com/office/drawing/2014/main" id="{7E6C390F-F1D0-466A-91C4-AD694EBB1D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" name="직선 연결선 482">
                    <a:extLst>
                      <a:ext uri="{FF2B5EF4-FFF2-40B4-BE49-F238E27FC236}">
                        <a16:creationId xmlns:a16="http://schemas.microsoft.com/office/drawing/2014/main" id="{EC251998-0DC2-9835-7ECB-E221287EEF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4" name="직선 연결선 483">
                    <a:extLst>
                      <a:ext uri="{FF2B5EF4-FFF2-40B4-BE49-F238E27FC236}">
                        <a16:creationId xmlns:a16="http://schemas.microsoft.com/office/drawing/2014/main" id="{8D46ED49-927F-C875-F015-45B1FB699E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5" name="직선 연결선 484">
                    <a:extLst>
                      <a:ext uri="{FF2B5EF4-FFF2-40B4-BE49-F238E27FC236}">
                        <a16:creationId xmlns:a16="http://schemas.microsoft.com/office/drawing/2014/main" id="{758430A6-CFB0-BFDB-3851-48C8EC486C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" name="그룹 35">
                  <a:extLst>
                    <a:ext uri="{FF2B5EF4-FFF2-40B4-BE49-F238E27FC236}">
                      <a16:creationId xmlns:a16="http://schemas.microsoft.com/office/drawing/2014/main" id="{FDD292D3-5C63-E9D7-E613-4CE4386149A0}"/>
                    </a:ext>
                  </a:extLst>
                </p:cNvPr>
                <p:cNvGrpSpPr/>
                <p:nvPr/>
              </p:nvGrpSpPr>
              <p:grpSpPr>
                <a:xfrm>
                  <a:off x="3216087" y="5272617"/>
                  <a:ext cx="1152000" cy="1412002"/>
                  <a:chOff x="1914025" y="1061414"/>
                  <a:chExt cx="576000" cy="2091600"/>
                </a:xfrm>
              </p:grpSpPr>
              <p:cxnSp>
                <p:nvCxnSpPr>
                  <p:cNvPr id="468" name="직선 연결선 467">
                    <a:extLst>
                      <a:ext uri="{FF2B5EF4-FFF2-40B4-BE49-F238E27FC236}">
                        <a16:creationId xmlns:a16="http://schemas.microsoft.com/office/drawing/2014/main" id="{831BCD49-A435-7440-5E4A-5E2609F35C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9" name="직선 연결선 468">
                    <a:extLst>
                      <a:ext uri="{FF2B5EF4-FFF2-40B4-BE49-F238E27FC236}">
                        <a16:creationId xmlns:a16="http://schemas.microsoft.com/office/drawing/2014/main" id="{183DA30C-5E65-9B4D-53C9-44B67662F5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0" name="직선 연결선 469">
                    <a:extLst>
                      <a:ext uri="{FF2B5EF4-FFF2-40B4-BE49-F238E27FC236}">
                        <a16:creationId xmlns:a16="http://schemas.microsoft.com/office/drawing/2014/main" id="{47576DB7-B6A3-86E7-D0E2-416EBA675A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1" name="직선 연결선 470">
                    <a:extLst>
                      <a:ext uri="{FF2B5EF4-FFF2-40B4-BE49-F238E27FC236}">
                        <a16:creationId xmlns:a16="http://schemas.microsoft.com/office/drawing/2014/main" id="{CE7FABCD-382F-259F-27DC-34FA89EBDF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2" name="직선 연결선 471">
                    <a:extLst>
                      <a:ext uri="{FF2B5EF4-FFF2-40B4-BE49-F238E27FC236}">
                        <a16:creationId xmlns:a16="http://schemas.microsoft.com/office/drawing/2014/main" id="{47280182-C0E5-070E-A49F-6589FDEE6B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3" name="직선 연결선 472">
                    <a:extLst>
                      <a:ext uri="{FF2B5EF4-FFF2-40B4-BE49-F238E27FC236}">
                        <a16:creationId xmlns:a16="http://schemas.microsoft.com/office/drawing/2014/main" id="{3A65E3F5-04BE-FA63-BD89-4F00A38C82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4" name="직선 연결선 473">
                    <a:extLst>
                      <a:ext uri="{FF2B5EF4-FFF2-40B4-BE49-F238E27FC236}">
                        <a16:creationId xmlns:a16="http://schemas.microsoft.com/office/drawing/2014/main" id="{2819CDD9-65C8-E131-D67E-7A0F84A314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5" name="직선 연결선 474">
                    <a:extLst>
                      <a:ext uri="{FF2B5EF4-FFF2-40B4-BE49-F238E27FC236}">
                        <a16:creationId xmlns:a16="http://schemas.microsoft.com/office/drawing/2014/main" id="{1171C5A4-A53D-EB90-493E-13FE79A683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6" name="직선 연결선 475">
                    <a:extLst>
                      <a:ext uri="{FF2B5EF4-FFF2-40B4-BE49-F238E27FC236}">
                        <a16:creationId xmlns:a16="http://schemas.microsoft.com/office/drawing/2014/main" id="{3E377DEC-5CC7-479C-355F-000B09BB69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14442B2F-D2E9-716A-2729-C433C03F0E4F}"/>
                    </a:ext>
                  </a:extLst>
                </p:cNvPr>
                <p:cNvGrpSpPr/>
                <p:nvPr/>
              </p:nvGrpSpPr>
              <p:grpSpPr>
                <a:xfrm>
                  <a:off x="4656087" y="5272617"/>
                  <a:ext cx="1152000" cy="1412002"/>
                  <a:chOff x="1914025" y="1061414"/>
                  <a:chExt cx="576000" cy="2091600"/>
                </a:xfrm>
              </p:grpSpPr>
              <p:cxnSp>
                <p:nvCxnSpPr>
                  <p:cNvPr id="459" name="직선 연결선 458">
                    <a:extLst>
                      <a:ext uri="{FF2B5EF4-FFF2-40B4-BE49-F238E27FC236}">
                        <a16:creationId xmlns:a16="http://schemas.microsoft.com/office/drawing/2014/main" id="{EF455636-B279-9769-6BB9-F3632E8C1D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0" name="직선 연결선 459">
                    <a:extLst>
                      <a:ext uri="{FF2B5EF4-FFF2-40B4-BE49-F238E27FC236}">
                        <a16:creationId xmlns:a16="http://schemas.microsoft.com/office/drawing/2014/main" id="{64488117-96B1-1D4A-99D2-505B75BDE3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1" name="직선 연결선 460">
                    <a:extLst>
                      <a:ext uri="{FF2B5EF4-FFF2-40B4-BE49-F238E27FC236}">
                        <a16:creationId xmlns:a16="http://schemas.microsoft.com/office/drawing/2014/main" id="{6B05043A-054B-89A2-A06D-0E1A09DAD7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2" name="직선 연결선 461">
                    <a:extLst>
                      <a:ext uri="{FF2B5EF4-FFF2-40B4-BE49-F238E27FC236}">
                        <a16:creationId xmlns:a16="http://schemas.microsoft.com/office/drawing/2014/main" id="{3475C3EB-892C-8132-DF90-7A28E62C83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3" name="직선 연결선 462">
                    <a:extLst>
                      <a:ext uri="{FF2B5EF4-FFF2-40B4-BE49-F238E27FC236}">
                        <a16:creationId xmlns:a16="http://schemas.microsoft.com/office/drawing/2014/main" id="{CB7E9938-8AF0-9ED0-CE19-0ECFD44AA7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4" name="직선 연결선 463">
                    <a:extLst>
                      <a:ext uri="{FF2B5EF4-FFF2-40B4-BE49-F238E27FC236}">
                        <a16:creationId xmlns:a16="http://schemas.microsoft.com/office/drawing/2014/main" id="{26BF1DBB-D3AF-D6B8-3AB6-7DEB3F5686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5" name="직선 연결선 464">
                    <a:extLst>
                      <a:ext uri="{FF2B5EF4-FFF2-40B4-BE49-F238E27FC236}">
                        <a16:creationId xmlns:a16="http://schemas.microsoft.com/office/drawing/2014/main" id="{6C59FCB4-4F98-E041-B827-63B20FF247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6" name="직선 연결선 465">
                    <a:extLst>
                      <a:ext uri="{FF2B5EF4-FFF2-40B4-BE49-F238E27FC236}">
                        <a16:creationId xmlns:a16="http://schemas.microsoft.com/office/drawing/2014/main" id="{01951591-B433-88CF-D8FC-1D408EEFB9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직선 연결선 466">
                    <a:extLst>
                      <a:ext uri="{FF2B5EF4-FFF2-40B4-BE49-F238E27FC236}">
                        <a16:creationId xmlns:a16="http://schemas.microsoft.com/office/drawing/2014/main" id="{CED26CF1-5513-5827-8B51-A3BC58BAFD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" name="그룹 37">
                  <a:extLst>
                    <a:ext uri="{FF2B5EF4-FFF2-40B4-BE49-F238E27FC236}">
                      <a16:creationId xmlns:a16="http://schemas.microsoft.com/office/drawing/2014/main" id="{593DF2F3-9569-F787-7508-3429D4D1EC12}"/>
                    </a:ext>
                  </a:extLst>
                </p:cNvPr>
                <p:cNvGrpSpPr/>
                <p:nvPr/>
              </p:nvGrpSpPr>
              <p:grpSpPr>
                <a:xfrm>
                  <a:off x="6096088" y="5272617"/>
                  <a:ext cx="1152000" cy="1412002"/>
                  <a:chOff x="1914025" y="1061414"/>
                  <a:chExt cx="576000" cy="2091600"/>
                </a:xfrm>
              </p:grpSpPr>
              <p:cxnSp>
                <p:nvCxnSpPr>
                  <p:cNvPr id="450" name="직선 연결선 449">
                    <a:extLst>
                      <a:ext uri="{FF2B5EF4-FFF2-40B4-BE49-F238E27FC236}">
                        <a16:creationId xmlns:a16="http://schemas.microsoft.com/office/drawing/2014/main" id="{69D930C4-8BA0-076C-D047-30CAD6FEC3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1" name="직선 연결선 450">
                    <a:extLst>
                      <a:ext uri="{FF2B5EF4-FFF2-40B4-BE49-F238E27FC236}">
                        <a16:creationId xmlns:a16="http://schemas.microsoft.com/office/drawing/2014/main" id="{D34B832B-F132-FCFF-DD88-B0F73EC8602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2" name="직선 연결선 451">
                    <a:extLst>
                      <a:ext uri="{FF2B5EF4-FFF2-40B4-BE49-F238E27FC236}">
                        <a16:creationId xmlns:a16="http://schemas.microsoft.com/office/drawing/2014/main" id="{44D0EB70-540C-B3D4-68C9-C34092EB7FB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3" name="직선 연결선 452">
                    <a:extLst>
                      <a:ext uri="{FF2B5EF4-FFF2-40B4-BE49-F238E27FC236}">
                        <a16:creationId xmlns:a16="http://schemas.microsoft.com/office/drawing/2014/main" id="{EADFD661-F5DC-5255-634B-37BCE0F47B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4" name="직선 연결선 453">
                    <a:extLst>
                      <a:ext uri="{FF2B5EF4-FFF2-40B4-BE49-F238E27FC236}">
                        <a16:creationId xmlns:a16="http://schemas.microsoft.com/office/drawing/2014/main" id="{5CA7E292-0031-2053-2E4D-61572A3274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5" name="직선 연결선 454">
                    <a:extLst>
                      <a:ext uri="{FF2B5EF4-FFF2-40B4-BE49-F238E27FC236}">
                        <a16:creationId xmlns:a16="http://schemas.microsoft.com/office/drawing/2014/main" id="{6B7214FD-91F6-D7C6-70A9-8D2E444F45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6" name="직선 연결선 455">
                    <a:extLst>
                      <a:ext uri="{FF2B5EF4-FFF2-40B4-BE49-F238E27FC236}">
                        <a16:creationId xmlns:a16="http://schemas.microsoft.com/office/drawing/2014/main" id="{44E6524F-A32E-D602-E203-56AB0CFDA1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7" name="직선 연결선 456">
                    <a:extLst>
                      <a:ext uri="{FF2B5EF4-FFF2-40B4-BE49-F238E27FC236}">
                        <a16:creationId xmlns:a16="http://schemas.microsoft.com/office/drawing/2014/main" id="{5A47BF29-C38D-D4D1-B515-B4963FEFC4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8" name="직선 연결선 457">
                    <a:extLst>
                      <a:ext uri="{FF2B5EF4-FFF2-40B4-BE49-F238E27FC236}">
                        <a16:creationId xmlns:a16="http://schemas.microsoft.com/office/drawing/2014/main" id="{059770C3-3C2D-9083-8745-D800E52B00E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9" name="그룹 38">
                  <a:extLst>
                    <a:ext uri="{FF2B5EF4-FFF2-40B4-BE49-F238E27FC236}">
                      <a16:creationId xmlns:a16="http://schemas.microsoft.com/office/drawing/2014/main" id="{7FB82BA4-C116-8B68-B8B6-5CA2AE29C5FD}"/>
                    </a:ext>
                  </a:extLst>
                </p:cNvPr>
                <p:cNvGrpSpPr/>
                <p:nvPr/>
              </p:nvGrpSpPr>
              <p:grpSpPr>
                <a:xfrm>
                  <a:off x="7536086" y="5272617"/>
                  <a:ext cx="1152000" cy="1412002"/>
                  <a:chOff x="1914025" y="1061414"/>
                  <a:chExt cx="576000" cy="2091600"/>
                </a:xfrm>
              </p:grpSpPr>
              <p:cxnSp>
                <p:nvCxnSpPr>
                  <p:cNvPr id="56" name="직선 연결선 55">
                    <a:extLst>
                      <a:ext uri="{FF2B5EF4-FFF2-40B4-BE49-F238E27FC236}">
                        <a16:creationId xmlns:a16="http://schemas.microsoft.com/office/drawing/2014/main" id="{1C4619EC-FA20-A23C-20FE-5CB373B1F0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B2F6EE70-2CD6-9C40-8C77-60E5044CFE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직선 연결선 57">
                    <a:extLst>
                      <a:ext uri="{FF2B5EF4-FFF2-40B4-BE49-F238E27FC236}">
                        <a16:creationId xmlns:a16="http://schemas.microsoft.com/office/drawing/2014/main" id="{05CA49E6-16C1-A485-1E8F-E87B3E52AC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700F96F7-29C8-55B5-8971-0DF6F6CE00A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" name="직선 연결선 59">
                    <a:extLst>
                      <a:ext uri="{FF2B5EF4-FFF2-40B4-BE49-F238E27FC236}">
                        <a16:creationId xmlns:a16="http://schemas.microsoft.com/office/drawing/2014/main" id="{61709EAC-FAAD-0563-8EC7-AFB48FF7597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30134ADF-AE40-E229-75EB-E53881B6F0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직선 연결선 61">
                    <a:extLst>
                      <a:ext uri="{FF2B5EF4-FFF2-40B4-BE49-F238E27FC236}">
                        <a16:creationId xmlns:a16="http://schemas.microsoft.com/office/drawing/2014/main" id="{33CA34F1-C5A8-0314-9C63-2A57976EBC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21EF6C94-0043-904A-92E8-45116C17C4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8" name="직선 연결선 447">
                    <a:extLst>
                      <a:ext uri="{FF2B5EF4-FFF2-40B4-BE49-F238E27FC236}">
                        <a16:creationId xmlns:a16="http://schemas.microsoft.com/office/drawing/2014/main" id="{784EAFD0-F1E4-D105-69B2-043526C2EF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753F91C8-F281-7BF8-1E49-5B60B59598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32086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연결선 45">
                  <a:extLst>
                    <a:ext uri="{FF2B5EF4-FFF2-40B4-BE49-F238E27FC236}">
                      <a16:creationId xmlns:a16="http://schemas.microsoft.com/office/drawing/2014/main" id="{0FBA90E0-6101-E318-6EC8-BD53EA1C31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1712" y="5272617"/>
                  <a:ext cx="0" cy="1412002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6" name="그룹 225">
                <a:extLst>
                  <a:ext uri="{FF2B5EF4-FFF2-40B4-BE49-F238E27FC236}">
                    <a16:creationId xmlns:a16="http://schemas.microsoft.com/office/drawing/2014/main" id="{DBE957F3-EE2E-4A16-A8C3-0F1ED753E497}"/>
                  </a:ext>
                </a:extLst>
              </p:cNvPr>
              <p:cNvGrpSpPr/>
              <p:nvPr/>
            </p:nvGrpSpPr>
            <p:grpSpPr>
              <a:xfrm>
                <a:off x="9826542" y="3828563"/>
                <a:ext cx="4175999" cy="2376746"/>
                <a:chOff x="9826542" y="3828563"/>
                <a:chExt cx="4175999" cy="2376746"/>
              </a:xfrm>
            </p:grpSpPr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EF0D71A3-12C3-C305-498B-9DA4E03762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002541" y="3828563"/>
                  <a:ext cx="0" cy="2376746"/>
                </a:xfrm>
                <a:prstGeom prst="line">
                  <a:avLst/>
                </a:prstGeom>
                <a:ln w="3175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6FC9DE54-CD8E-1486-B884-DA8A7EC664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122542" y="3828563"/>
                  <a:ext cx="0" cy="2376746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3" name="직선 연결선 502">
                  <a:extLst>
                    <a:ext uri="{FF2B5EF4-FFF2-40B4-BE49-F238E27FC236}">
                      <a16:creationId xmlns:a16="http://schemas.microsoft.com/office/drawing/2014/main" id="{69EF4AA8-F906-1E71-B4BB-4BDD5E91DF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2562541" y="3828563"/>
                  <a:ext cx="0" cy="2376746"/>
                </a:xfrm>
                <a:prstGeom prst="line">
                  <a:avLst/>
                </a:prstGeom>
                <a:ln w="3175"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07" name="그룹 506">
                  <a:extLst>
                    <a:ext uri="{FF2B5EF4-FFF2-40B4-BE49-F238E27FC236}">
                      <a16:creationId xmlns:a16="http://schemas.microsoft.com/office/drawing/2014/main" id="{7993F36C-6F5F-FAB5-DEF3-B4AFCE7E3093}"/>
                    </a:ext>
                  </a:extLst>
                </p:cNvPr>
                <p:cNvGrpSpPr/>
                <p:nvPr/>
              </p:nvGrpSpPr>
              <p:grpSpPr>
                <a:xfrm>
                  <a:off x="9826542" y="3828563"/>
                  <a:ext cx="1152000" cy="2376746"/>
                  <a:chOff x="1200793" y="1061414"/>
                  <a:chExt cx="576000" cy="2091600"/>
                </a:xfrm>
              </p:grpSpPr>
              <p:cxnSp>
                <p:nvCxnSpPr>
                  <p:cNvPr id="204" name="직선 연결선 203">
                    <a:extLst>
                      <a:ext uri="{FF2B5EF4-FFF2-40B4-BE49-F238E27FC236}">
                        <a16:creationId xmlns:a16="http://schemas.microsoft.com/office/drawing/2014/main" id="{6FFE7EE6-294D-2DAB-259F-70FE90E730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00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5" name="직선 연결선 204">
                    <a:extLst>
                      <a:ext uri="{FF2B5EF4-FFF2-40B4-BE49-F238E27FC236}">
                        <a16:creationId xmlns:a16="http://schemas.microsoft.com/office/drawing/2014/main" id="{F51FBF48-F651-EA14-CCDF-D22A2A807C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72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6" name="직선 연결선 205">
                    <a:extLst>
                      <a:ext uri="{FF2B5EF4-FFF2-40B4-BE49-F238E27FC236}">
                        <a16:creationId xmlns:a16="http://schemas.microsoft.com/office/drawing/2014/main" id="{7E11CC3D-1046-DF08-EC1F-FA283059C8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344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직선 연결선 206">
                    <a:extLst>
                      <a:ext uri="{FF2B5EF4-FFF2-40B4-BE49-F238E27FC236}">
                        <a16:creationId xmlns:a16="http://schemas.microsoft.com/office/drawing/2014/main" id="{E7C177FA-1A4D-C18D-27C6-FC752B7EB0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16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직선 연결선 207">
                    <a:extLst>
                      <a:ext uri="{FF2B5EF4-FFF2-40B4-BE49-F238E27FC236}">
                        <a16:creationId xmlns:a16="http://schemas.microsoft.com/office/drawing/2014/main" id="{831DB42E-53FB-33A5-C861-8D05CE295AC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88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직선 연결선 208">
                    <a:extLst>
                      <a:ext uri="{FF2B5EF4-FFF2-40B4-BE49-F238E27FC236}">
                        <a16:creationId xmlns:a16="http://schemas.microsoft.com/office/drawing/2014/main" id="{86C3637B-8058-72FF-081A-35598579A4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560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" name="직선 연결선 209">
                    <a:extLst>
                      <a:ext uri="{FF2B5EF4-FFF2-40B4-BE49-F238E27FC236}">
                        <a16:creationId xmlns:a16="http://schemas.microsoft.com/office/drawing/2014/main" id="{578AD111-EEDC-27E7-42B8-AE1CA6E7E4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632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1" name="직선 연결선 210">
                    <a:extLst>
                      <a:ext uri="{FF2B5EF4-FFF2-40B4-BE49-F238E27FC236}">
                        <a16:creationId xmlns:a16="http://schemas.microsoft.com/office/drawing/2014/main" id="{F1C08FBA-0E14-00CA-66DF-0BFE5C8086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04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직선 연결선 211">
                    <a:extLst>
                      <a:ext uri="{FF2B5EF4-FFF2-40B4-BE49-F238E27FC236}">
                        <a16:creationId xmlns:a16="http://schemas.microsoft.com/office/drawing/2014/main" id="{17001561-340D-1D94-098A-86946418C0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776793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8" name="그룹 507">
                  <a:extLst>
                    <a:ext uri="{FF2B5EF4-FFF2-40B4-BE49-F238E27FC236}">
                      <a16:creationId xmlns:a16="http://schemas.microsoft.com/office/drawing/2014/main" id="{EA61F5F8-027A-8875-CBB9-5560069CF676}"/>
                    </a:ext>
                  </a:extLst>
                </p:cNvPr>
                <p:cNvGrpSpPr/>
                <p:nvPr/>
              </p:nvGrpSpPr>
              <p:grpSpPr>
                <a:xfrm>
                  <a:off x="11266542" y="3828563"/>
                  <a:ext cx="1152000" cy="2376746"/>
                  <a:chOff x="1914025" y="1061414"/>
                  <a:chExt cx="576000" cy="2091600"/>
                </a:xfrm>
              </p:grpSpPr>
              <p:cxnSp>
                <p:nvCxnSpPr>
                  <p:cNvPr id="194" name="직선 연결선 193">
                    <a:extLst>
                      <a:ext uri="{FF2B5EF4-FFF2-40B4-BE49-F238E27FC236}">
                        <a16:creationId xmlns:a16="http://schemas.microsoft.com/office/drawing/2014/main" id="{3B9F1B6A-EB32-3B42-AE7C-7CD67EC5A8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" name="직선 연결선 195">
                    <a:extLst>
                      <a:ext uri="{FF2B5EF4-FFF2-40B4-BE49-F238E27FC236}">
                        <a16:creationId xmlns:a16="http://schemas.microsoft.com/office/drawing/2014/main" id="{F7E2DF60-A3F4-F624-2434-83ACCC6315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" name="직선 연결선 196">
                    <a:extLst>
                      <a:ext uri="{FF2B5EF4-FFF2-40B4-BE49-F238E27FC236}">
                        <a16:creationId xmlns:a16="http://schemas.microsoft.com/office/drawing/2014/main" id="{04583DBA-49DE-9B8D-7970-6A32AE49C1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" name="직선 연결선 197">
                    <a:extLst>
                      <a:ext uri="{FF2B5EF4-FFF2-40B4-BE49-F238E27FC236}">
                        <a16:creationId xmlns:a16="http://schemas.microsoft.com/office/drawing/2014/main" id="{D9189D45-5257-AC60-83F2-0EA00CA879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" name="직선 연결선 198">
                    <a:extLst>
                      <a:ext uri="{FF2B5EF4-FFF2-40B4-BE49-F238E27FC236}">
                        <a16:creationId xmlns:a16="http://schemas.microsoft.com/office/drawing/2014/main" id="{D8333B46-3FDE-FB50-D4FF-44E20360AD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직선 연결선 199">
                    <a:extLst>
                      <a:ext uri="{FF2B5EF4-FFF2-40B4-BE49-F238E27FC236}">
                        <a16:creationId xmlns:a16="http://schemas.microsoft.com/office/drawing/2014/main" id="{DDF9C676-82BC-9305-58C9-49D94C0510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직선 연결선 200">
                    <a:extLst>
                      <a:ext uri="{FF2B5EF4-FFF2-40B4-BE49-F238E27FC236}">
                        <a16:creationId xmlns:a16="http://schemas.microsoft.com/office/drawing/2014/main" id="{8AF7BCC4-DA2E-8D13-5438-6359E07195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직선 연결선 201">
                    <a:extLst>
                      <a:ext uri="{FF2B5EF4-FFF2-40B4-BE49-F238E27FC236}">
                        <a16:creationId xmlns:a16="http://schemas.microsoft.com/office/drawing/2014/main" id="{104B742A-E264-430F-D499-3C87A3795E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직선 연결선 202">
                    <a:extLst>
                      <a:ext uri="{FF2B5EF4-FFF2-40B4-BE49-F238E27FC236}">
                        <a16:creationId xmlns:a16="http://schemas.microsoft.com/office/drawing/2014/main" id="{EF7397C8-D218-E238-12AD-D2AECD8A7A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9" name="그룹 508">
                  <a:extLst>
                    <a:ext uri="{FF2B5EF4-FFF2-40B4-BE49-F238E27FC236}">
                      <a16:creationId xmlns:a16="http://schemas.microsoft.com/office/drawing/2014/main" id="{57A22DD7-E375-D327-9AF8-D731BF268DE4}"/>
                    </a:ext>
                  </a:extLst>
                </p:cNvPr>
                <p:cNvGrpSpPr/>
                <p:nvPr/>
              </p:nvGrpSpPr>
              <p:grpSpPr>
                <a:xfrm>
                  <a:off x="12706541" y="3828563"/>
                  <a:ext cx="1152000" cy="2376746"/>
                  <a:chOff x="1914025" y="1061414"/>
                  <a:chExt cx="576000" cy="2091600"/>
                </a:xfrm>
              </p:grpSpPr>
              <p:cxnSp>
                <p:nvCxnSpPr>
                  <p:cNvPr id="631" name="직선 연결선 630">
                    <a:extLst>
                      <a:ext uri="{FF2B5EF4-FFF2-40B4-BE49-F238E27FC236}">
                        <a16:creationId xmlns:a16="http://schemas.microsoft.com/office/drawing/2014/main" id="{67DFE092-43D3-8B00-52AA-69AC0BF50E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1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2" name="직선 연결선 631">
                    <a:extLst>
                      <a:ext uri="{FF2B5EF4-FFF2-40B4-BE49-F238E27FC236}">
                        <a16:creationId xmlns:a16="http://schemas.microsoft.com/office/drawing/2014/main" id="{40DE4FA2-0CE9-3DF1-3B31-3CEC9E6CB9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3" name="직선 연결선 632">
                    <a:extLst>
                      <a:ext uri="{FF2B5EF4-FFF2-40B4-BE49-F238E27FC236}">
                        <a16:creationId xmlns:a16="http://schemas.microsoft.com/office/drawing/2014/main" id="{26D38540-F095-6A5B-EC58-2CACE233F0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5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5" name="직선 연결선 634">
                    <a:extLst>
                      <a:ext uri="{FF2B5EF4-FFF2-40B4-BE49-F238E27FC236}">
                        <a16:creationId xmlns:a16="http://schemas.microsoft.com/office/drawing/2014/main" id="{6A5CA88A-9F15-02AF-8104-0D71C7C4E2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13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6" name="직선 연결선 635">
                    <a:extLst>
                      <a:ext uri="{FF2B5EF4-FFF2-40B4-BE49-F238E27FC236}">
                        <a16:creationId xmlns:a16="http://schemas.microsoft.com/office/drawing/2014/main" id="{B00A1F6A-60E1-EDEF-DDC0-E52D9051C7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02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7" name="직선 연결선 636">
                    <a:extLst>
                      <a:ext uri="{FF2B5EF4-FFF2-40B4-BE49-F238E27FC236}">
                        <a16:creationId xmlns:a16="http://schemas.microsoft.com/office/drawing/2014/main" id="{FCCE8A31-A357-FF12-7B1A-EF3BEDB90E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274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9" name="직선 연결선 638">
                    <a:extLst>
                      <a:ext uri="{FF2B5EF4-FFF2-40B4-BE49-F238E27FC236}">
                        <a16:creationId xmlns:a16="http://schemas.microsoft.com/office/drawing/2014/main" id="{FD6EE6D4-AC5A-25AC-1667-57918A7981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46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2" name="직선 연결선 191">
                    <a:extLst>
                      <a:ext uri="{FF2B5EF4-FFF2-40B4-BE49-F238E27FC236}">
                        <a16:creationId xmlns:a16="http://schemas.microsoft.com/office/drawing/2014/main" id="{FA4E6927-D5BB-3661-FD41-8645209DF7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18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직선 연결선 192">
                    <a:extLst>
                      <a:ext uri="{FF2B5EF4-FFF2-40B4-BE49-F238E27FC236}">
                        <a16:creationId xmlns:a16="http://schemas.microsoft.com/office/drawing/2014/main" id="{C52C62A5-67FC-E2A5-CF8B-A28D9F0E1D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90025" y="1061414"/>
                    <a:ext cx="0" cy="2091600"/>
                  </a:xfrm>
                  <a:prstGeom prst="line">
                    <a:avLst/>
                  </a:prstGeom>
                  <a:ln w="3175">
                    <a:solidFill>
                      <a:schemeClr val="tx1">
                        <a:lumMod val="65000"/>
                        <a:lumOff val="35000"/>
                      </a:schemeClr>
                    </a:solidFill>
                    <a:prstDash val="dash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286" name="직사각형 310">
              <a:extLst>
                <a:ext uri="{FF2B5EF4-FFF2-40B4-BE49-F238E27FC236}">
                  <a16:creationId xmlns:a16="http://schemas.microsoft.com/office/drawing/2014/main" id="{E4E63492-F0E0-22B9-FA95-F17D86BC9014}"/>
                </a:ext>
              </a:extLst>
            </p:cNvPr>
            <p:cNvSpPr/>
            <p:nvPr/>
          </p:nvSpPr>
          <p:spPr>
            <a:xfrm>
              <a:off x="6442737" y="2244953"/>
              <a:ext cx="1800373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72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</a:t>
              </a:r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 </a:t>
              </a:r>
              <a:r>
                <a:rPr lang="ko-KR" altLang="en-US" sz="7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창에서 방출되어 날아가는 용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1117" name="그룹 1116">
              <a:extLst>
                <a:ext uri="{FF2B5EF4-FFF2-40B4-BE49-F238E27FC236}">
                  <a16:creationId xmlns:a16="http://schemas.microsoft.com/office/drawing/2014/main" id="{80CCA8C5-F212-DD9D-5B63-2197AB81F5C5}"/>
                </a:ext>
              </a:extLst>
            </p:cNvPr>
            <p:cNvGrpSpPr/>
            <p:nvPr/>
          </p:nvGrpSpPr>
          <p:grpSpPr>
            <a:xfrm>
              <a:off x="2241864" y="2244997"/>
              <a:ext cx="4200870" cy="470316"/>
              <a:chOff x="1042166" y="2185572"/>
              <a:chExt cx="4319629" cy="470316"/>
            </a:xfrm>
          </p:grpSpPr>
          <p:sp>
            <p:nvSpPr>
              <p:cNvPr id="285" name="직사각형 310">
                <a:extLst>
                  <a:ext uri="{FF2B5EF4-FFF2-40B4-BE49-F238E27FC236}">
                    <a16:creationId xmlns:a16="http://schemas.microsoft.com/office/drawing/2014/main" id="{1C6C3FBE-2654-4C06-7F35-A4A8A66401C3}"/>
                  </a:ext>
                </a:extLst>
              </p:cNvPr>
              <p:cNvSpPr/>
              <p:nvPr/>
            </p:nvSpPr>
            <p:spPr>
              <a:xfrm>
                <a:off x="1042166" y="2185572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1-1]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회전 반경과 공격 방향을 표시</a:t>
                </a:r>
                <a:endPara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  <p:sp>
            <p:nvSpPr>
              <p:cNvPr id="420" name="직사각형 310">
                <a:extLst>
                  <a:ext uri="{FF2B5EF4-FFF2-40B4-BE49-F238E27FC236}">
                    <a16:creationId xmlns:a16="http://schemas.microsoft.com/office/drawing/2014/main" id="{8F865D44-07E7-0C61-0E93-26A7ABFC2EA5}"/>
                  </a:ext>
                </a:extLst>
              </p:cNvPr>
              <p:cNvSpPr/>
              <p:nvPr/>
            </p:nvSpPr>
            <p:spPr>
              <a:xfrm>
                <a:off x="1042166" y="2437527"/>
                <a:ext cx="4319629" cy="218361"/>
              </a:xfrm>
              <a:prstGeom prst="homePlat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2700">
                <a:noFil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</a:t>
                </a:r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이펙트 </a:t>
                </a:r>
                <a:r>
                  <a:rPr lang="en-US" altLang="ko-KR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1-2] </a:t>
                </a:r>
                <a:r>
                  <a:rPr lang="ko-KR" altLang="en-US" sz="800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창에 용 형상의 에너지 축적</a:t>
                </a:r>
                <a:endParaRPr lang="ko-KR" altLang="en-US" sz="9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sp>
          <p:nvSpPr>
            <p:cNvPr id="282" name="직사각형 310">
              <a:extLst>
                <a:ext uri="{FF2B5EF4-FFF2-40B4-BE49-F238E27FC236}">
                  <a16:creationId xmlns:a16="http://schemas.microsoft.com/office/drawing/2014/main" id="{9F0CB911-9947-0D45-04F5-AE358FEAE438}"/>
                </a:ext>
              </a:extLst>
            </p:cNvPr>
            <p:cNvSpPr/>
            <p:nvPr/>
          </p:nvSpPr>
          <p:spPr>
            <a:xfrm>
              <a:off x="1041618" y="1742221"/>
              <a:ext cx="1200249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72000" tIns="0" rIns="0" bIns="0" rtlCol="0" anchor="ctr" anchorCtr="0">
              <a:normAutofit fontScale="92500"/>
            </a:bodyPr>
            <a:lstStyle/>
            <a:p>
              <a:r>
                <a:rPr lang="en-US" altLang="ko-KR" sz="10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10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10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1]</a:t>
              </a:r>
              <a:r>
                <a:rPr lang="en-US" altLang="ko-KR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 </a:t>
              </a:r>
              <a:r>
                <a:rPr lang="ko-KR" altLang="en-US" sz="9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몸의 방향 변경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3" name="직사각형 310">
              <a:extLst>
                <a:ext uri="{FF2B5EF4-FFF2-40B4-BE49-F238E27FC236}">
                  <a16:creationId xmlns:a16="http://schemas.microsoft.com/office/drawing/2014/main" id="{972245A9-6768-77D4-0B8D-592F7A648B54}"/>
                </a:ext>
              </a:extLst>
            </p:cNvPr>
            <p:cNvSpPr/>
            <p:nvPr/>
          </p:nvSpPr>
          <p:spPr>
            <a:xfrm>
              <a:off x="6442737" y="1742221"/>
              <a:ext cx="1800373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3]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창을 강하게 찌르기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4" name="직사각형 310">
              <a:extLst>
                <a:ext uri="{FF2B5EF4-FFF2-40B4-BE49-F238E27FC236}">
                  <a16:creationId xmlns:a16="http://schemas.microsoft.com/office/drawing/2014/main" id="{DC712A8E-A962-4C20-F834-86812A9D7C15}"/>
                </a:ext>
              </a:extLst>
            </p:cNvPr>
            <p:cNvSpPr/>
            <p:nvPr/>
          </p:nvSpPr>
          <p:spPr>
            <a:xfrm>
              <a:off x="8243110" y="1778221"/>
              <a:ext cx="1199626" cy="144000"/>
            </a:xfrm>
            <a:prstGeom prst="rect">
              <a:avLst/>
            </a:prstGeom>
            <a:solidFill>
              <a:srgbClr val="FAFCBC"/>
            </a:solidFill>
            <a:ln w="12700">
              <a:solidFill>
                <a:srgbClr val="FAFCBC"/>
              </a:solidFill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Autofit/>
            </a:bodyPr>
            <a:lstStyle/>
            <a:p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전투 </a:t>
              </a:r>
              <a:r>
                <a:rPr lang="en-US" altLang="ko-KR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IDLE</a:t>
              </a:r>
              <a:r>
                <a:rPr lang="ko-KR" altLang="en-US" sz="8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로 전환</a:t>
              </a:r>
            </a:p>
          </p:txBody>
        </p:sp>
        <p:sp>
          <p:nvSpPr>
            <p:cNvPr id="289" name="직사각형 310">
              <a:extLst>
                <a:ext uri="{FF2B5EF4-FFF2-40B4-BE49-F238E27FC236}">
                  <a16:creationId xmlns:a16="http://schemas.microsoft.com/office/drawing/2014/main" id="{15147F3F-04C1-BE05-9B89-8D7E4126A3C9}"/>
                </a:ext>
              </a:extLst>
            </p:cNvPr>
            <p:cNvSpPr/>
            <p:nvPr/>
          </p:nvSpPr>
          <p:spPr>
            <a:xfrm>
              <a:off x="1041618" y="2017283"/>
              <a:ext cx="719177" cy="169791"/>
            </a:xfrm>
            <a:prstGeom prst="rect">
              <a:avLst/>
            </a:prstGeom>
            <a:solidFill>
              <a:srgbClr val="D8C5B2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7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스킬 시전 캔슬</a:t>
              </a:r>
              <a:endParaRPr lang="en-US" altLang="ko-KR" sz="700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91" name="직사각형 310">
              <a:extLst>
                <a:ext uri="{FF2B5EF4-FFF2-40B4-BE49-F238E27FC236}">
                  <a16:creationId xmlns:a16="http://schemas.microsoft.com/office/drawing/2014/main" id="{E327A6E9-9162-D70A-3D60-AC5C61F68C0B}"/>
                </a:ext>
              </a:extLst>
            </p:cNvPr>
            <p:cNvSpPr/>
            <p:nvPr/>
          </p:nvSpPr>
          <p:spPr>
            <a:xfrm>
              <a:off x="8243110" y="2018194"/>
              <a:ext cx="1199625" cy="167971"/>
            </a:xfrm>
            <a:prstGeom prst="rect">
              <a:avLst/>
            </a:prstGeom>
            <a:solidFill>
              <a:srgbClr val="D8C5B2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pPr>
                <a:spcAft>
                  <a:spcPts val="200"/>
                </a:spcAft>
              </a:pP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후 딜레이 캔슬</a:t>
              </a:r>
            </a:p>
          </p:txBody>
        </p:sp>
        <p:sp>
          <p:nvSpPr>
            <p:cNvPr id="449" name="폭발: 8pt 448">
              <a:extLst>
                <a:ext uri="{FF2B5EF4-FFF2-40B4-BE49-F238E27FC236}">
                  <a16:creationId xmlns:a16="http://schemas.microsoft.com/office/drawing/2014/main" id="{4C70A294-59FA-5AEC-AC35-3AE85090B7F5}"/>
                </a:ext>
              </a:extLst>
            </p:cNvPr>
            <p:cNvSpPr/>
            <p:nvPr/>
          </p:nvSpPr>
          <p:spPr>
            <a:xfrm>
              <a:off x="6930082" y="2737334"/>
              <a:ext cx="228759" cy="242905"/>
            </a:xfrm>
            <a:prstGeom prst="irregularSeal1">
              <a:avLst/>
            </a:prstGeom>
            <a:solidFill>
              <a:srgbClr val="FF9999"/>
            </a:solidFill>
            <a:ln w="6350"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" rIns="0" bIns="0" rtlCol="0" anchor="ctr">
              <a:noAutofit/>
            </a:bodyPr>
            <a:lstStyle/>
            <a:p>
              <a:pPr algn="ctr"/>
              <a:r>
                <a:rPr lang="en-US" altLang="ko-KR" sz="900" b="1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</a:t>
              </a:r>
              <a:endParaRPr lang="ko-KR" altLang="en-US" sz="400" b="1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21" name="직사각형 310">
              <a:extLst>
                <a:ext uri="{FF2B5EF4-FFF2-40B4-BE49-F238E27FC236}">
                  <a16:creationId xmlns:a16="http://schemas.microsoft.com/office/drawing/2014/main" id="{BFC7D34F-EBC5-E0EA-14B3-AD455869C4F5}"/>
                </a:ext>
              </a:extLst>
            </p:cNvPr>
            <p:cNvSpPr/>
            <p:nvPr/>
          </p:nvSpPr>
          <p:spPr>
            <a:xfrm>
              <a:off x="1041618" y="3001442"/>
              <a:ext cx="7201492" cy="218361"/>
            </a:xfrm>
            <a:prstGeom prst="homePlate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경직 면역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5BC5D9C2-41D5-D1B0-19E8-0F35013640FA}"/>
                </a:ext>
              </a:extLst>
            </p:cNvPr>
            <p:cNvSpPr txBox="1"/>
            <p:nvPr/>
          </p:nvSpPr>
          <p:spPr>
            <a:xfrm>
              <a:off x="7158842" y="2824334"/>
              <a:ext cx="647613" cy="12311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lIns="0" tIns="0" rIns="0" bIns="0" rtlCol="0" anchor="ctr" anchorCtr="0">
              <a:spAutoFit/>
            </a:bodyPr>
            <a:lstStyle>
              <a:defPPr>
                <a:defRPr lang="ko-KR"/>
              </a:defPPr>
              <a:lvl1pPr>
                <a:defRPr sz="800">
                  <a:solidFill>
                    <a:schemeClr val="bg1"/>
                  </a:solidFill>
                  <a:effectLst>
                    <a:glow rad="127000">
                      <a:schemeClr val="tx1"/>
                    </a:glow>
                  </a:effectLst>
                  <a:latin typeface="Noto Sans KR" panose="020B0200000000000000" pitchFamily="50" charset="-127"/>
                  <a:ea typeface="Noto Sans KR" panose="020B0200000000000000" pitchFamily="50" charset="-127"/>
                  <a:cs typeface="Pretendard Variable Medium" panose="02000003000000020004" pitchFamily="2" charset="-127"/>
                </a:defRPr>
              </a:lvl1pPr>
            </a:lstStyle>
            <a:p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effectLst/>
                </a:rPr>
                <a:t>투사체 타격 시 </a:t>
              </a:r>
              <a:endParaRPr lang="en-US" altLang="ko-KR" dirty="0">
                <a:solidFill>
                  <a:schemeClr val="bg1">
                    <a:lumMod val="75000"/>
                  </a:schemeClr>
                </a:solidFill>
                <a:effectLst/>
              </a:endParaRPr>
            </a:p>
          </p:txBody>
        </p:sp>
        <p:sp>
          <p:nvSpPr>
            <p:cNvPr id="419" name="직사각형 310">
              <a:extLst>
                <a:ext uri="{FF2B5EF4-FFF2-40B4-BE49-F238E27FC236}">
                  <a16:creationId xmlns:a16="http://schemas.microsoft.com/office/drawing/2014/main" id="{A82B5FE4-C52C-8889-EE3D-66D46AA5DE2D}"/>
                </a:ext>
              </a:extLst>
            </p:cNvPr>
            <p:cNvSpPr/>
            <p:nvPr/>
          </p:nvSpPr>
          <p:spPr>
            <a:xfrm>
              <a:off x="2241867" y="1742221"/>
              <a:ext cx="4200870" cy="216000"/>
            </a:xfrm>
            <a:prstGeom prst="homePlate">
              <a:avLst/>
            </a:prstGeom>
            <a:solidFill>
              <a:srgbClr val="FAFCBC"/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모션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2] </a:t>
              </a:r>
              <a:r>
                <a:rPr lang="en-US" altLang="ko-KR" sz="8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(loop)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왼손을 앞으로 뻗은 상태로 에너지 축적</a:t>
              </a:r>
              <a:endParaRPr lang="ko-KR" altLang="en-US" sz="9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79" name="직사각형 310">
              <a:extLst>
                <a:ext uri="{FF2B5EF4-FFF2-40B4-BE49-F238E27FC236}">
                  <a16:creationId xmlns:a16="http://schemas.microsoft.com/office/drawing/2014/main" id="{F2CAE843-C590-C2EA-7B29-CFB12FE476F1}"/>
                </a:ext>
              </a:extLst>
            </p:cNvPr>
            <p:cNvSpPr/>
            <p:nvPr/>
          </p:nvSpPr>
          <p:spPr>
            <a:xfrm>
              <a:off x="1041617" y="1148243"/>
              <a:ext cx="1200249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시전 준비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(0.3s)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0" name="직사각형 310">
              <a:extLst>
                <a:ext uri="{FF2B5EF4-FFF2-40B4-BE49-F238E27FC236}">
                  <a16:creationId xmlns:a16="http://schemas.microsoft.com/office/drawing/2014/main" id="{1153DAA3-1CE5-56F2-E4BE-AA408DF6CDE7}"/>
                </a:ext>
              </a:extLst>
            </p:cNvPr>
            <p:cNvSpPr/>
            <p:nvPr/>
          </p:nvSpPr>
          <p:spPr>
            <a:xfrm>
              <a:off x="6442737" y="1148243"/>
              <a:ext cx="1800373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공격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(0.5s)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grpSp>
          <p:nvGrpSpPr>
            <p:cNvPr id="504" name="그룹 503">
              <a:extLst>
                <a:ext uri="{FF2B5EF4-FFF2-40B4-BE49-F238E27FC236}">
                  <a16:creationId xmlns:a16="http://schemas.microsoft.com/office/drawing/2014/main" id="{78FE3671-7FE9-5007-A2D7-DB3EDE09FF6F}"/>
                </a:ext>
              </a:extLst>
            </p:cNvPr>
            <p:cNvGrpSpPr/>
            <p:nvPr/>
          </p:nvGrpSpPr>
          <p:grpSpPr>
            <a:xfrm>
              <a:off x="2241865" y="1490243"/>
              <a:ext cx="4200870" cy="216000"/>
              <a:chOff x="2482164" y="1595988"/>
              <a:chExt cx="5039999" cy="216000"/>
            </a:xfrm>
          </p:grpSpPr>
          <p:sp>
            <p:nvSpPr>
              <p:cNvPr id="500" name="직사각형 310">
                <a:extLst>
                  <a:ext uri="{FF2B5EF4-FFF2-40B4-BE49-F238E27FC236}">
                    <a16:creationId xmlns:a16="http://schemas.microsoft.com/office/drawing/2014/main" id="{003209FF-4A4F-916B-F87E-2214E7A91B84}"/>
                  </a:ext>
                </a:extLst>
              </p:cNvPr>
              <p:cNvSpPr/>
              <p:nvPr/>
            </p:nvSpPr>
            <p:spPr>
              <a:xfrm>
                <a:off x="2482164" y="1595988"/>
                <a:ext cx="5039999" cy="216000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FFC000"/>
                </a:solidFill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108000" tIns="0" rIns="0" bIns="0" rtlCol="0" anchor="ctr" anchorCtr="0">
                <a:normAutofit/>
              </a:bodyPr>
              <a:lstStyle/>
              <a:p>
                <a:r>
                  <a:rPr lang="en-US" altLang="ko-KR" sz="900" b="1" dirty="0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[UI]</a:t>
                </a:r>
                <a:r>
                  <a:rPr lang="en-US" altLang="ko-KR" sz="900" dirty="0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</a:t>
                </a:r>
                <a:r>
                  <a:rPr lang="ko-KR" altLang="en-US" sz="900" dirty="0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홀딩 </a:t>
                </a:r>
                <a:r>
                  <a:rPr lang="ko-KR" altLang="en-US" sz="900" dirty="0" err="1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프로그래스</a:t>
                </a:r>
                <a:r>
                  <a:rPr lang="ko-KR" altLang="en-US" sz="900" dirty="0">
                    <a:solidFill>
                      <a:schemeClr val="tx1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 바</a:t>
                </a:r>
              </a:p>
            </p:txBody>
          </p:sp>
          <p:sp>
            <p:nvSpPr>
              <p:cNvPr id="501" name="직사각형 310">
                <a:extLst>
                  <a:ext uri="{FF2B5EF4-FFF2-40B4-BE49-F238E27FC236}">
                    <a16:creationId xmlns:a16="http://schemas.microsoft.com/office/drawing/2014/main" id="{4B677587-4639-0BE2-6467-B24697D40C8A}"/>
                  </a:ext>
                </a:extLst>
              </p:cNvPr>
              <p:cNvSpPr/>
              <p:nvPr/>
            </p:nvSpPr>
            <p:spPr>
              <a:xfrm>
                <a:off x="5803392" y="1595988"/>
                <a:ext cx="1438656" cy="216000"/>
              </a:xfrm>
              <a:prstGeom prst="rect">
                <a:avLst/>
              </a:prstGeom>
              <a:solidFill>
                <a:srgbClr val="FFC000">
                  <a:alpha val="30000"/>
                </a:srgbClr>
              </a:solidFill>
              <a:ln w="12700">
                <a:solidFill>
                  <a:srgbClr val="FFC000"/>
                </a:solidFill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wrap="square" lIns="0" tIns="0" rIns="0" bIns="0" rtlCol="0" anchor="ctr" anchorCtr="0">
                <a:normAutofit/>
              </a:bodyPr>
              <a:lstStyle/>
              <a:p>
                <a:pPr algn="ctr"/>
                <a:r>
                  <a:rPr lang="ko-KR" altLang="en-US" sz="900" b="1" dirty="0">
                    <a:latin typeface="Noto Sans KR" panose="020B0200000000000000" pitchFamily="50" charset="-127"/>
                    <a:ea typeface="Noto Sans KR" panose="020B0200000000000000" pitchFamily="50" charset="-127"/>
                  </a:rPr>
                  <a:t>퍼펙트 존</a:t>
                </a:r>
                <a:endParaRPr lang="ko-KR" altLang="en-US" sz="9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endParaRPr>
              </a:p>
            </p:txBody>
          </p:sp>
        </p:grpSp>
        <p:sp>
          <p:nvSpPr>
            <p:cNvPr id="502" name="직사각형 310">
              <a:extLst>
                <a:ext uri="{FF2B5EF4-FFF2-40B4-BE49-F238E27FC236}">
                  <a16:creationId xmlns:a16="http://schemas.microsoft.com/office/drawing/2014/main" id="{424ACE43-7AA2-C6BC-88FE-7A5CD849BB3B}"/>
                </a:ext>
              </a:extLst>
            </p:cNvPr>
            <p:cNvSpPr/>
            <p:nvPr/>
          </p:nvSpPr>
          <p:spPr>
            <a:xfrm>
              <a:off x="2241864" y="1148243"/>
              <a:ext cx="4200870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홀딩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</a:t>
              </a:r>
              <a:r>
                <a:rPr lang="ko-KR" altLang="en-US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최대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1.2s)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1" name="직사각형 310">
              <a:extLst>
                <a:ext uri="{FF2B5EF4-FFF2-40B4-BE49-F238E27FC236}">
                  <a16:creationId xmlns:a16="http://schemas.microsoft.com/office/drawing/2014/main" id="{E2F002EA-B639-8E8B-703D-2D4B97CD73AB}"/>
                </a:ext>
              </a:extLst>
            </p:cNvPr>
            <p:cNvSpPr/>
            <p:nvPr/>
          </p:nvSpPr>
          <p:spPr>
            <a:xfrm>
              <a:off x="8243110" y="1148243"/>
              <a:ext cx="3600746" cy="288000"/>
            </a:xfrm>
            <a:prstGeom prst="homePlate">
              <a:avLst/>
            </a:prstGeom>
            <a:gradFill flip="none" rotWithShape="1">
              <a:gsLst>
                <a:gs pos="0">
                  <a:schemeClr val="tx1"/>
                </a:gs>
                <a:gs pos="25000">
                  <a:schemeClr val="tx1">
                    <a:lumMod val="90000"/>
                    <a:lumOff val="10000"/>
                  </a:schemeClr>
                </a:gs>
                <a:gs pos="100000">
                  <a:srgbClr val="A1A1A1">
                    <a:lumMod val="0"/>
                    <a:lumOff val="100000"/>
                  </a:srgbClr>
                </a:gs>
                <a:gs pos="85000">
                  <a:srgbClr val="373737">
                    <a:lumMod val="30000"/>
                    <a:lumOff val="70000"/>
                  </a:srgbClr>
                </a:gs>
                <a:gs pos="7000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80000"/>
                    <a:lumOff val="20000"/>
                  </a:schemeClr>
                </a:gs>
              </a:gsLst>
              <a:lin ang="0" scaled="1"/>
              <a:tileRect/>
            </a:gradFill>
            <a:ln w="9525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rmAutofit/>
            </a:bodyPr>
            <a:lstStyle/>
            <a:p>
              <a:pPr algn="ctr"/>
              <a:r>
                <a:rPr lang="ko-KR" altLang="en-US" sz="900" b="1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마무리 </a:t>
              </a:r>
              <a:r>
                <a:rPr lang="en-US" altLang="ko-KR" sz="800" dirty="0">
                  <a:solidFill>
                    <a:schemeClr val="bg1">
                      <a:lumMod val="8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(1.0s)</a:t>
              </a:r>
              <a:endParaRPr lang="ko-KR" altLang="en-US" sz="900" dirty="0">
                <a:solidFill>
                  <a:schemeClr val="bg1">
                    <a:lumMod val="8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87" name="직사각형 310">
              <a:extLst>
                <a:ext uri="{FF2B5EF4-FFF2-40B4-BE49-F238E27FC236}">
                  <a16:creationId xmlns:a16="http://schemas.microsoft.com/office/drawing/2014/main" id="{11849083-0CDF-A80A-EADA-5B33DF31981B}"/>
                </a:ext>
              </a:extLst>
            </p:cNvPr>
            <p:cNvSpPr/>
            <p:nvPr/>
          </p:nvSpPr>
          <p:spPr>
            <a:xfrm>
              <a:off x="8243110" y="2244953"/>
              <a:ext cx="3600746" cy="218361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2700">
              <a:noFil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wrap="square" lIns="108000" tIns="0" rIns="0" bIns="0" rtlCol="0" anchor="ctr" anchorCtr="0">
              <a:normAutofit/>
            </a:bodyPr>
            <a:lstStyle/>
            <a:p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[</a:t>
              </a:r>
              <a:r>
                <a:rPr lang="ko-KR" altLang="en-US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이펙트 </a:t>
              </a:r>
              <a:r>
                <a:rPr lang="en-US" altLang="ko-KR" sz="900" b="1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3] 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잔여 이펙트 </a:t>
              </a:r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(</a:t>
              </a:r>
              <a:r>
                <a:rPr lang="ko-KR" altLang="en-US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지면 균열</a:t>
              </a:r>
              <a:r>
                <a:rPr lang="en-US" altLang="ko-KR" sz="800" dirty="0">
                  <a:latin typeface="Noto Sans KR" panose="020B0200000000000000" pitchFamily="50" charset="-127"/>
                  <a:ea typeface="Noto Sans KR" panose="020B0200000000000000" pitchFamily="50" charset="-127"/>
                </a:rPr>
                <a:t>)</a:t>
              </a:r>
              <a:endParaRPr lang="ko-KR" altLang="en-US" sz="8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301" name="직사각형 300">
              <a:extLst>
                <a:ext uri="{FF2B5EF4-FFF2-40B4-BE49-F238E27FC236}">
                  <a16:creationId xmlns:a16="http://schemas.microsoft.com/office/drawing/2014/main" id="{2212595F-4F8C-83C7-0FB4-1FB4707EA2F1}"/>
                </a:ext>
              </a:extLst>
            </p:cNvPr>
            <p:cNvSpPr/>
            <p:nvPr/>
          </p:nvSpPr>
          <p:spPr>
            <a:xfrm>
              <a:off x="1041618" y="1112245"/>
              <a:ext cx="10802238" cy="2376746"/>
            </a:xfrm>
            <a:prstGeom prst="rect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rmAutofit/>
            </a:bodyPr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38748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A2843-0706-C3DA-0F2C-55E81FCCF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014817DC-0003-DFA1-86E0-96D8C52F48B3}"/>
              </a:ext>
            </a:extLst>
          </p:cNvPr>
          <p:cNvGrpSpPr/>
          <p:nvPr/>
        </p:nvGrpSpPr>
        <p:grpSpPr>
          <a:xfrm>
            <a:off x="192088" y="188913"/>
            <a:ext cx="11807825" cy="402775"/>
            <a:chOff x="192088" y="54772"/>
            <a:chExt cx="11807825" cy="40277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38688EF-D843-F701-63E3-1868B7219BD6}"/>
                </a:ext>
              </a:extLst>
            </p:cNvPr>
            <p:cNvGrpSpPr/>
            <p:nvPr/>
          </p:nvGrpSpPr>
          <p:grpSpPr>
            <a:xfrm>
              <a:off x="192088" y="54772"/>
              <a:ext cx="11807825" cy="402775"/>
              <a:chOff x="192088" y="54772"/>
              <a:chExt cx="11807825" cy="402775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E744ABC-3655-95D8-2583-5845D5A0F297}"/>
                  </a:ext>
                </a:extLst>
              </p:cNvPr>
              <p:cNvSpPr txBox="1"/>
              <p:nvPr/>
            </p:nvSpPr>
            <p:spPr>
              <a:xfrm>
                <a:off x="192088" y="54772"/>
                <a:ext cx="2418515" cy="402775"/>
              </a:xfrm>
              <a:prstGeom prst="rect">
                <a:avLst/>
              </a:prstGeom>
              <a:noFill/>
            </p:spPr>
            <p:txBody>
              <a:bodyPr wrap="none" lIns="180000" tIns="108000" rIns="72000" bIns="108000" rtlCol="0">
                <a:spAutoFit/>
              </a:bodyPr>
              <a:lstStyle>
                <a:defPPr>
                  <a:defRPr lang="ko-KR"/>
                </a:defPPr>
                <a:lvl1pPr>
                  <a:defRPr sz="1200" b="1">
                    <a:latin typeface="Noto Sans KR" panose="020B0200000000000000" pitchFamily="50" charset="-127"/>
                    <a:ea typeface="Noto Sans KR" panose="020B0200000000000000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스킬의 효과 목록 </a:t>
                </a:r>
                <a:r>
                  <a:rPr lang="en-US" altLang="ko-KR" sz="900" dirty="0">
                    <a:solidFill>
                      <a:srgbClr val="00B050"/>
                    </a:solidFill>
                  </a:rPr>
                  <a:t>[Skill-Effect Table]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09E4C376-86CB-3081-8FAA-12A45424FCD7}"/>
                  </a:ext>
                </a:extLst>
              </p:cNvPr>
              <p:cNvCxnSpPr>
                <a:cxnSpLocks/>
                <a:stCxn id="7" idx="3"/>
              </p:cNvCxnSpPr>
              <p:nvPr/>
            </p:nvCxnSpPr>
            <p:spPr>
              <a:xfrm flipV="1">
                <a:off x="2610603" y="256159"/>
                <a:ext cx="9389310" cy="1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EA79E709-7BFC-9558-E9E3-8E1D62ABE58F}"/>
                </a:ext>
              </a:extLst>
            </p:cNvPr>
            <p:cNvSpPr/>
            <p:nvPr/>
          </p:nvSpPr>
          <p:spPr>
            <a:xfrm>
              <a:off x="192088" y="211159"/>
              <a:ext cx="90000" cy="9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53B98FD-070F-BF67-93C4-864DE41FDF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841934"/>
              </p:ext>
            </p:extLst>
          </p:nvPr>
        </p:nvGraphicFramePr>
        <p:xfrm>
          <a:off x="192088" y="636687"/>
          <a:ext cx="11799284" cy="11304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85252">
                  <a:extLst>
                    <a:ext uri="{9D8B030D-6E8A-4147-A177-3AD203B41FA5}">
                      <a16:colId xmlns:a16="http://schemas.microsoft.com/office/drawing/2014/main" val="3224492914"/>
                    </a:ext>
                  </a:extLst>
                </a:gridCol>
                <a:gridCol w="810923">
                  <a:extLst>
                    <a:ext uri="{9D8B030D-6E8A-4147-A177-3AD203B41FA5}">
                      <a16:colId xmlns:a16="http://schemas.microsoft.com/office/drawing/2014/main" val="1096947331"/>
                    </a:ext>
                  </a:extLst>
                </a:gridCol>
                <a:gridCol w="779000">
                  <a:extLst>
                    <a:ext uri="{9D8B030D-6E8A-4147-A177-3AD203B41FA5}">
                      <a16:colId xmlns:a16="http://schemas.microsoft.com/office/drawing/2014/main" val="779781128"/>
                    </a:ext>
                  </a:extLst>
                </a:gridCol>
                <a:gridCol w="779000">
                  <a:extLst>
                    <a:ext uri="{9D8B030D-6E8A-4147-A177-3AD203B41FA5}">
                      <a16:colId xmlns:a16="http://schemas.microsoft.com/office/drawing/2014/main" val="525992108"/>
                    </a:ext>
                  </a:extLst>
                </a:gridCol>
                <a:gridCol w="1045700">
                  <a:extLst>
                    <a:ext uri="{9D8B030D-6E8A-4147-A177-3AD203B41FA5}">
                      <a16:colId xmlns:a16="http://schemas.microsoft.com/office/drawing/2014/main" val="3673612956"/>
                    </a:ext>
                  </a:extLst>
                </a:gridCol>
                <a:gridCol w="774238">
                  <a:extLst>
                    <a:ext uri="{9D8B030D-6E8A-4147-A177-3AD203B41FA5}">
                      <a16:colId xmlns:a16="http://schemas.microsoft.com/office/drawing/2014/main" val="1075642464"/>
                    </a:ext>
                  </a:extLst>
                </a:gridCol>
                <a:gridCol w="935935">
                  <a:extLst>
                    <a:ext uri="{9D8B030D-6E8A-4147-A177-3AD203B41FA5}">
                      <a16:colId xmlns:a16="http://schemas.microsoft.com/office/drawing/2014/main" val="2466142552"/>
                    </a:ext>
                  </a:extLst>
                </a:gridCol>
                <a:gridCol w="1781464">
                  <a:extLst>
                    <a:ext uri="{9D8B030D-6E8A-4147-A177-3AD203B41FA5}">
                      <a16:colId xmlns:a16="http://schemas.microsoft.com/office/drawing/2014/main" val="2531026986"/>
                    </a:ext>
                  </a:extLst>
                </a:gridCol>
                <a:gridCol w="3507772">
                  <a:extLst>
                    <a:ext uri="{9D8B030D-6E8A-4147-A177-3AD203B41FA5}">
                      <a16:colId xmlns:a16="http://schemas.microsoft.com/office/drawing/2014/main" val="225868476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//comment</a:t>
                      </a:r>
                      <a:endParaRPr lang="ko-KR" alt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 </a:t>
                      </a:r>
                      <a:r>
                        <a:rPr lang="en-US" altLang="ko-KR" sz="800" b="1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800" b="1" i="0" u="sng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PK</a:t>
                      </a:r>
                      <a:r>
                        <a:rPr lang="en-US" altLang="ko-KR" sz="800" b="1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en-US" sz="9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스킬 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 </a:t>
                      </a:r>
                      <a:r>
                        <a:rPr lang="en-US" altLang="ko-KR" sz="8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en-US" sz="900" b="1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효과 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 </a:t>
                      </a:r>
                      <a:r>
                        <a:rPr lang="en-US" altLang="ko-KR" sz="8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en-US" sz="900" b="1" i="0" u="none" strike="noStrike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발동 조건 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트리거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트리거 태그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영역 유형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영역 값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효과 매개 변수 값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204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공격 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700" b="0" kern="1200" dirty="0">
                          <a:solidFill>
                            <a:srgbClr val="ED800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dmg_1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ko-KR" altLang="en-US" sz="7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3052500</a:t>
                      </a:r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1000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atk_1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RECTANGLE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{“width” : 4.0, “height” : 12.0}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base_dmg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577,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hit_cnt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1, “stagger” : 41}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75747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퍼펙트 존 공격 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700" b="0" kern="1200" dirty="0">
                          <a:solidFill>
                            <a:srgbClr val="ED800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dmg_2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ko-KR" altLang="en-US" sz="7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3052501</a:t>
                      </a:r>
                      <a:endParaRPr lang="ko-KR" altLang="en-US" sz="8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1000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perfect_zone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RECTANGLE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{“width” : 4.0, “height” : 16.0}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base_dmg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1153,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hit_cnt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1, “stagger” : 41}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14724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공격 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700" b="0" kern="1200" dirty="0">
                          <a:solidFill>
                            <a:srgbClr val="ED800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dmg_1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ko-KR" altLang="en-US" sz="7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1000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atk_1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RECTANGLE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{“width” : 4.0, “height” : 12.0}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base_dmg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577,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hit_cnt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1, “stagger” : 41}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28662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오버차지</a:t>
                      </a:r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공격 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700" b="0" kern="1200" dirty="0">
                          <a:solidFill>
                            <a:srgbClr val="ED8000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dmg_2</a:t>
                      </a:r>
                      <a:r>
                        <a:rPr lang="en-US" altLang="ko-KR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ko-KR" altLang="en-US" sz="7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3052511</a:t>
                      </a: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1000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overcharge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RECTANGLE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{“width” : 4.0, “height” : 16.0}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base_dmg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1153,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hit_cnt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1, “stagger” : 41}</a:t>
                      </a:r>
                    </a:p>
                  </a:txBody>
                  <a:tcPr marL="72000" marR="72000" marT="45721" marB="45721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26427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3A4C4031-BB05-69B9-6B6C-980F295D5162}"/>
              </a:ext>
            </a:extLst>
          </p:cNvPr>
          <p:cNvGrpSpPr/>
          <p:nvPr/>
        </p:nvGrpSpPr>
        <p:grpSpPr>
          <a:xfrm>
            <a:off x="192088" y="2394035"/>
            <a:ext cx="11807825" cy="402775"/>
            <a:chOff x="192088" y="54772"/>
            <a:chExt cx="11807825" cy="402775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C4DE979D-81D3-0CEA-E3BE-00CE03F2B304}"/>
                </a:ext>
              </a:extLst>
            </p:cNvPr>
            <p:cNvGrpSpPr/>
            <p:nvPr/>
          </p:nvGrpSpPr>
          <p:grpSpPr>
            <a:xfrm>
              <a:off x="192088" y="54772"/>
              <a:ext cx="11807825" cy="402775"/>
              <a:chOff x="192088" y="54772"/>
              <a:chExt cx="11807825" cy="402775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A9E9C2B-0BA2-3EAC-4D9B-BB9EF0D4FAF4}"/>
                  </a:ext>
                </a:extLst>
              </p:cNvPr>
              <p:cNvSpPr txBox="1"/>
              <p:nvPr/>
            </p:nvSpPr>
            <p:spPr>
              <a:xfrm>
                <a:off x="192088" y="54772"/>
                <a:ext cx="2827281" cy="402775"/>
              </a:xfrm>
              <a:prstGeom prst="rect">
                <a:avLst/>
              </a:prstGeom>
              <a:noFill/>
            </p:spPr>
            <p:txBody>
              <a:bodyPr wrap="none" lIns="180000" tIns="108000" rIns="72000" bIns="108000" rtlCol="0">
                <a:spAutoFit/>
              </a:bodyPr>
              <a:lstStyle>
                <a:defPPr>
                  <a:defRPr lang="ko-KR"/>
                </a:defPPr>
                <a:lvl1pPr>
                  <a:defRPr sz="1200" b="1">
                    <a:latin typeface="Noto Sans KR" panose="020B0200000000000000" pitchFamily="50" charset="-127"/>
                    <a:ea typeface="Noto Sans KR" panose="020B0200000000000000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트라이포드 효과 목록 </a:t>
                </a:r>
                <a:r>
                  <a:rPr lang="en-US" altLang="ko-KR" sz="900" dirty="0">
                    <a:solidFill>
                      <a:srgbClr val="00B050"/>
                    </a:solidFill>
                  </a:rPr>
                  <a:t>[Tripod-Effect</a:t>
                </a:r>
                <a:r>
                  <a:rPr lang="ko-KR" altLang="en-US" sz="900" dirty="0">
                    <a:solidFill>
                      <a:srgbClr val="00B050"/>
                    </a:solidFill>
                  </a:rPr>
                  <a:t> </a:t>
                </a:r>
                <a:r>
                  <a:rPr lang="en-US" altLang="ko-KR" sz="900" dirty="0">
                    <a:solidFill>
                      <a:srgbClr val="00B050"/>
                    </a:solidFill>
                  </a:rPr>
                  <a:t>Table]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8BEDD1A1-6E98-379B-592A-3A71056EA9A5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V="1">
                <a:off x="3019369" y="256159"/>
                <a:ext cx="8980544" cy="1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BF57C86-091D-E2D3-0090-D04779C45CC2}"/>
                </a:ext>
              </a:extLst>
            </p:cNvPr>
            <p:cNvSpPr/>
            <p:nvPr/>
          </p:nvSpPr>
          <p:spPr>
            <a:xfrm>
              <a:off x="192088" y="211159"/>
              <a:ext cx="90000" cy="9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0E13CD25-033A-4693-73D2-85829F5371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546688"/>
              </p:ext>
            </p:extLst>
          </p:nvPr>
        </p:nvGraphicFramePr>
        <p:xfrm>
          <a:off x="192088" y="2841809"/>
          <a:ext cx="11821236" cy="3103634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48133">
                  <a:extLst>
                    <a:ext uri="{9D8B030D-6E8A-4147-A177-3AD203B41FA5}">
                      <a16:colId xmlns:a16="http://schemas.microsoft.com/office/drawing/2014/main" val="3224492914"/>
                    </a:ext>
                  </a:extLst>
                </a:gridCol>
                <a:gridCol w="1755227">
                  <a:extLst>
                    <a:ext uri="{9D8B030D-6E8A-4147-A177-3AD203B41FA5}">
                      <a16:colId xmlns:a16="http://schemas.microsoft.com/office/drawing/2014/main" val="2976698289"/>
                    </a:ext>
                  </a:extLst>
                </a:gridCol>
                <a:gridCol w="773912">
                  <a:extLst>
                    <a:ext uri="{9D8B030D-6E8A-4147-A177-3AD203B41FA5}">
                      <a16:colId xmlns:a16="http://schemas.microsoft.com/office/drawing/2014/main" val="1096947331"/>
                    </a:ext>
                  </a:extLst>
                </a:gridCol>
                <a:gridCol w="1330960">
                  <a:extLst>
                    <a:ext uri="{9D8B030D-6E8A-4147-A177-3AD203B41FA5}">
                      <a16:colId xmlns:a16="http://schemas.microsoft.com/office/drawing/2014/main" val="779781128"/>
                    </a:ext>
                  </a:extLst>
                </a:gridCol>
                <a:gridCol w="949960">
                  <a:extLst>
                    <a:ext uri="{9D8B030D-6E8A-4147-A177-3AD203B41FA5}">
                      <a16:colId xmlns:a16="http://schemas.microsoft.com/office/drawing/2014/main" val="525992108"/>
                    </a:ext>
                  </a:extLst>
                </a:gridCol>
                <a:gridCol w="1135380">
                  <a:extLst>
                    <a:ext uri="{9D8B030D-6E8A-4147-A177-3AD203B41FA5}">
                      <a16:colId xmlns:a16="http://schemas.microsoft.com/office/drawing/2014/main" val="2466142552"/>
                    </a:ext>
                  </a:extLst>
                </a:gridCol>
                <a:gridCol w="4827664">
                  <a:extLst>
                    <a:ext uri="{9D8B030D-6E8A-4147-A177-3AD203B41FA5}">
                      <a16:colId xmlns:a16="http://schemas.microsoft.com/office/drawing/2014/main" val="2258684766"/>
                    </a:ext>
                  </a:extLst>
                </a:gridCol>
              </a:tblGrid>
              <a:tr h="2677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//</a:t>
                      </a:r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트라이포드</a:t>
                      </a: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//</a:t>
                      </a:r>
                      <a:r>
                        <a:rPr lang="ko-KR" altLang="en-US" sz="8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효과 요약</a:t>
                      </a: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8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 </a:t>
                      </a:r>
                      <a:r>
                        <a:rPr lang="en-US" altLang="ko-KR" sz="900" b="1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en-US" altLang="ko-KR" sz="900" b="1" i="0" u="sng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PK</a:t>
                      </a:r>
                      <a:r>
                        <a:rPr lang="en-US" altLang="ko-KR" sz="900" b="1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트라이포드 정보 키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r>
                        <a:rPr lang="en-US" altLang="ko-KR" sz="9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효과 </a:t>
                      </a:r>
                      <a:r>
                        <a:rPr lang="en-US" altLang="ko-KR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ID </a:t>
                      </a:r>
                      <a:r>
                        <a:rPr lang="en-US" altLang="ko-KR" sz="900" b="1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조건</a:t>
                      </a:r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204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[1T]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반응 속도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홀딩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차지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 속도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3052500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LM_25_T1_0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{"</a:t>
                      </a:r>
                      <a:r>
                        <a:rPr 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cast_spd_increase</a:t>
                      </a: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" : 30.0}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259349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[1T]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화력 조절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게이지 회복량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3052501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LM_25_T1_1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en-US" sz="800" b="0" i="0" u="none" strike="noStrike" kern="120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{"identity_gauge_recover" : 45.0}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4050326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[1T]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단단한 갑옷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시전 중 받는 피해 감소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3052502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LM_25_T1_2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스킬 시전 중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{"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receive_</a:t>
                      </a:r>
                      <a:r>
                        <a:rPr 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dmg_reduce</a:t>
                      </a: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" : 40.8}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6898787"/>
                  </a:ext>
                </a:extLst>
              </a:tr>
              <a:tr h="216000">
                <a:tc rowSpan="2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[2T]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단호한 의지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적에게 주는 피해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3052503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941837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적에게 주는 피해 증가 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퍼펙트 존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3052504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퍼펙트 존 공격 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53134"/>
                  </a:ext>
                </a:extLst>
              </a:tr>
              <a:tr h="216000"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[2T]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진화하는 창술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조작 변경 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차지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3052505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LM_25_T2_1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{"</a:t>
                      </a:r>
                      <a:r>
                        <a:rPr 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skill_type</a:t>
                      </a: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" : CHARGE, 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max_charge_lv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= 1,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charge_time_per_lv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= 2.5, 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rotation_angle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 = 180”</a:t>
                      </a:r>
                      <a:r>
                        <a:rPr 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}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75747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적에게 주는 피해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3052506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LM_25_T2_1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147240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적에게 주는 피해 증가 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오버차지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3052507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LM_25_T2_1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오버차지</a:t>
                      </a: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 공격 적중 시</a:t>
                      </a:r>
                      <a:endParaRPr 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018489"/>
                  </a:ext>
                </a:extLst>
              </a:tr>
              <a:tr h="216000">
                <a:tc rowSpan="3"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[2T]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파괴하는 창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이펙트 색상 변경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3052508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76483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공격 폭 감소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3052509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{“</a:t>
                      </a:r>
                      <a:r>
                        <a:rPr lang="en-US" altLang="ko-KR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hit_area_decrease</a:t>
                      </a:r>
                      <a:r>
                        <a:rPr lang="en-US" altLang="ko-KR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” : 0.5}</a:t>
                      </a: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289427"/>
                  </a:ext>
                </a:extLst>
              </a:tr>
              <a:tr h="21600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333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치명타 적중률 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&amp; 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치명타 피해량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3052510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LM_25_T2_2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286113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[3T]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약점 포착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적에게 주는 피해 증가 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네임드</a:t>
                      </a: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 이상</a:t>
                      </a:r>
                      <a:r>
                        <a:rPr lang="en-US" altLang="ko-KR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3052511 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LM_25_T3_0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네임드</a:t>
                      </a: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 등급 이상의 적 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적중 시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8556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[3T] </a:t>
                      </a:r>
                      <a:r>
                        <a:rPr lang="ko-KR" altLang="en-US" sz="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치명적인 조준</a:t>
                      </a:r>
                    </a:p>
                  </a:txBody>
                  <a:tcPr marL="7200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치명타 피해량 증가</a:t>
                      </a:r>
                    </a:p>
                  </a:txBody>
                  <a:tcPr marL="7200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4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3052512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LM_25_T3_1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0" marR="7200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r>
                        <a:rPr lang="ko-KR" altLang="en-US" sz="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항상</a:t>
                      </a:r>
                      <a:endParaRPr lang="en-US" altLang="ko-KR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>
                        <a:buNone/>
                      </a:pPr>
                      <a:endParaRPr lang="ko-KR" altLang="en-US" sz="8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000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598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F12440EF-39AC-EA25-CBAF-ADC870CBB4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915908"/>
              </p:ext>
            </p:extLst>
          </p:nvPr>
        </p:nvGraphicFramePr>
        <p:xfrm>
          <a:off x="1632030" y="706546"/>
          <a:ext cx="8490346" cy="352799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47390">
                  <a:extLst>
                    <a:ext uri="{9D8B030D-6E8A-4147-A177-3AD203B41FA5}">
                      <a16:colId xmlns:a16="http://schemas.microsoft.com/office/drawing/2014/main" val="1096947331"/>
                    </a:ext>
                  </a:extLst>
                </a:gridCol>
                <a:gridCol w="2026444">
                  <a:extLst>
                    <a:ext uri="{9D8B030D-6E8A-4147-A177-3AD203B41FA5}">
                      <a16:colId xmlns:a16="http://schemas.microsoft.com/office/drawing/2014/main" val="779781128"/>
                    </a:ext>
                  </a:extLst>
                </a:gridCol>
                <a:gridCol w="5116512">
                  <a:extLst>
                    <a:ext uri="{9D8B030D-6E8A-4147-A177-3AD203B41FA5}">
                      <a16:colId xmlns:a16="http://schemas.microsoft.com/office/drawing/2014/main" val="2751737292"/>
                    </a:ext>
                  </a:extLst>
                </a:gridCol>
              </a:tblGrid>
              <a:tr h="35999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분류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파일명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bg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리소스 설명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94204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아이콘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lm_skill_01_25.png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UI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에 표시되는 스킬 아이콘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259349"/>
                  </a:ext>
                </a:extLst>
              </a:tr>
              <a:tr h="2880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프로그레스</a:t>
                      </a: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바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 err="1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progressbar_holding.uasset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스킬 시전 시 홀딩 진행 상태가 표시되는 </a:t>
                      </a:r>
                      <a:r>
                        <a:rPr lang="ko-KR" altLang="en-US" sz="900" b="0" dirty="0" err="1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프로그레스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 바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736800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 err="1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progressbar_charge.uasset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2T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 트라이포드 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‘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진화하는 창술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’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선택 시</a:t>
                      </a:r>
                      <a:r>
                        <a:rPr lang="en-US" altLang="ko-KR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 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차지 진행 상태가 표시되는 </a:t>
                      </a:r>
                      <a:r>
                        <a:rPr lang="ko-KR" altLang="en-US" sz="900" b="0" dirty="0" err="1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프로그레스</a:t>
                      </a:r>
                      <a:r>
                        <a:rPr lang="ko-KR" altLang="en-US" sz="900" b="0" dirty="0">
                          <a:solidFill>
                            <a:schemeClr val="tx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Pretendard Medium" panose="02000603000000020004" pitchFamily="2" charset="-127"/>
                        </a:rPr>
                        <a:t> 바</a:t>
                      </a:r>
                      <a:endParaRPr lang="en-US" altLang="ko-KR" sz="900" b="0" dirty="0">
                        <a:solidFill>
                          <a:schemeClr val="tx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Pretendard Medium" panose="02000603000000020004" pitchFamily="2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00965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애니메이션 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기본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ko-KR" altLang="en-US" sz="900" b="1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lm_skill_25_anim.fbx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기본 모션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147240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애니메이션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(</a:t>
                      </a: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변형 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1)</a:t>
                      </a:r>
                      <a:endParaRPr lang="ko-KR" altLang="en-US" sz="900" b="1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lm_skill_25_anim_var1.fbx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2T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트라이포드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‘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진화하는 창술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’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선택 시 적용되는 모션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4134832"/>
                  </a:ext>
                </a:extLst>
              </a:tr>
              <a:tr h="288000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VFX  (</a:t>
                      </a: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기본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lm_skill_25_vfx_01.fbx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[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이펙트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1-1]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회전 반경과 공격 방향 표시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6830916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lm_skill_25_vfx_02.fbx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[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이펙트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1-2]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창에 용 형상의 에너지 축적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505217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lm_skill_25_vfx_03.fbx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[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이펙트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2]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창에서 용 형상의 에너지 방출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3198322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lm_skill_25_vfx_04.fbx</a:t>
                      </a:r>
                      <a:endParaRPr lang="sv-SE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[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이펙트 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3]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잔여 이펙트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공격 범위 내 지면에 균열 형성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073330"/>
                  </a:ext>
                </a:extLst>
              </a:tr>
              <a:tr h="28800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VFX (</a:t>
                      </a:r>
                      <a:r>
                        <a:rPr lang="ko-KR" altLang="en-US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변형 </a:t>
                      </a:r>
                      <a:r>
                        <a:rPr lang="en-US" altLang="ko-KR" sz="900" b="1" i="0" u="none" strike="noStrike" dirty="0">
                          <a:solidFill>
                            <a:schemeClr val="tx1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1)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lm_skill_25_vfx_var1_01.fbx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</a:t>
                      </a:r>
                      <a:r>
                        <a:rPr lang="ko-KR" altLang="en-US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이펙트 </a:t>
                      </a:r>
                      <a:r>
                        <a:rPr lang="en-US" altLang="ko-KR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1’-1] </a:t>
                      </a:r>
                      <a:r>
                        <a:rPr lang="ko-KR" altLang="en-U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공격 방향 표시 </a:t>
                      </a:r>
                      <a:r>
                        <a:rPr lang="en-US" altLang="ko-KR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 [</a:t>
                      </a:r>
                      <a:r>
                        <a:rPr lang="ko-KR" altLang="en-U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이펙트 </a:t>
                      </a:r>
                      <a:r>
                        <a:rPr lang="en-US" altLang="ko-KR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1-1]</a:t>
                      </a:r>
                      <a:r>
                        <a:rPr lang="ko-KR" altLang="en-U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에서 회전 반경 표시 제거</a:t>
                      </a:r>
                      <a:r>
                        <a:rPr lang="en-US" altLang="ko-KR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</a:t>
                      </a:r>
                      <a:endParaRPr lang="sv-SE" altLang="ko-KR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406054"/>
                  </a:ext>
                </a:extLst>
              </a:tr>
              <a:tr h="28800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lm_skill_25_vfx_var1_02.fbx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[</a:t>
                      </a:r>
                      <a:r>
                        <a:rPr lang="ko-KR" altLang="en-US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이펙트 </a:t>
                      </a:r>
                      <a:r>
                        <a:rPr lang="en-US" altLang="ko-KR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1’-3] </a:t>
                      </a:r>
                      <a:r>
                        <a:rPr lang="en-US" altLang="ko-KR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(</a:t>
                      </a:r>
                      <a:r>
                        <a:rPr lang="ko-KR" altLang="en-US" sz="9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오버차지</a:t>
                      </a:r>
                      <a:r>
                        <a:rPr lang="en-US" altLang="ko-KR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) </a:t>
                      </a:r>
                      <a:r>
                        <a:rPr lang="ko-KR" altLang="en-US" sz="9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  <a:cs typeface="+mn-cs"/>
                        </a:rPr>
                        <a:t>창에서 붉은 빛의 에너지가 주기적으로 빛나는 이펙트</a:t>
                      </a:r>
                      <a:endParaRPr lang="sv-SE" altLang="ko-KR" sz="900" b="0" i="0" u="none" strike="noStrike" kern="120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  <a:cs typeface="+mn-cs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089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B4384B0-2D1C-F1E7-27B4-3D98CF6AEFB2}"/>
              </a:ext>
            </a:extLst>
          </p:cNvPr>
          <p:cNvSpPr txBox="1"/>
          <p:nvPr/>
        </p:nvSpPr>
        <p:spPr>
          <a:xfrm>
            <a:off x="2081055" y="4913682"/>
            <a:ext cx="6096000" cy="215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※ </a:t>
            </a:r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본 포트폴리오에서는 사운드 연출은 다루지 않았으며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해당 사운드 리소스는 예시용으로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간단하게 표기합니다</a:t>
            </a:r>
            <a:r>
              <a:rPr lang="en-US" altLang="ko-KR" sz="801" dirty="0">
                <a:solidFill>
                  <a:schemeClr val="bg1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sz="801" dirty="0">
              <a:solidFill>
                <a:schemeClr val="bg1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A4DCA97-D89C-E20D-9BF6-739113950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469597"/>
              </p:ext>
            </p:extLst>
          </p:nvPr>
        </p:nvGraphicFramePr>
        <p:xfrm>
          <a:off x="1633576" y="5159605"/>
          <a:ext cx="8488800" cy="14400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46400">
                  <a:extLst>
                    <a:ext uri="{9D8B030D-6E8A-4147-A177-3AD203B41FA5}">
                      <a16:colId xmlns:a16="http://schemas.microsoft.com/office/drawing/2014/main" val="880964886"/>
                    </a:ext>
                  </a:extLst>
                </a:gridCol>
                <a:gridCol w="2026800">
                  <a:extLst>
                    <a:ext uri="{9D8B030D-6E8A-4147-A177-3AD203B41FA5}">
                      <a16:colId xmlns:a16="http://schemas.microsoft.com/office/drawing/2014/main" val="2002093272"/>
                    </a:ext>
                  </a:extLst>
                </a:gridCol>
                <a:gridCol w="5115600">
                  <a:extLst>
                    <a:ext uri="{9D8B030D-6E8A-4147-A177-3AD203B41FA5}">
                      <a16:colId xmlns:a16="http://schemas.microsoft.com/office/drawing/2014/main" val="743165684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2D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사운드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창을 돌릴 때 발생하는 소리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(ex.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막대기가 회전하는 소리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)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낮은 볼륨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48478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2D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사운드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용이 낙하할 때 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점점 볼륨 증가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725427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2D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사운드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창을 바닥에 내려 찍을 때 발생하는 소리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 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7131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2D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사운드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wave_sound_00.wav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충격파가 퍼지는 소리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일정한 볼륨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931464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3D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사운드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hit_sound_00.wav</a:t>
                      </a:r>
                    </a:p>
                  </a:txBody>
                  <a:tcPr marL="7620" marR="7620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타격음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일정한 볼륨 </a:t>
                      </a:r>
                      <a:r>
                        <a:rPr lang="en-US" altLang="ko-KR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/ </a:t>
                      </a:r>
                      <a:r>
                        <a:rPr lang="ko-KR" altLang="en-US" sz="9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적중된 대상의 중심에서 재생</a:t>
                      </a:r>
                      <a:endParaRPr lang="sv-SE" altLang="ko-KR" sz="9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72001" marR="72001" marT="7620" marB="0" anchor="ctr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570549"/>
                  </a:ext>
                </a:extLst>
              </a:tr>
            </a:tbl>
          </a:graphicData>
        </a:graphic>
      </p:graphicFrame>
      <p:grpSp>
        <p:nvGrpSpPr>
          <p:cNvPr id="7" name="그룹 6">
            <a:extLst>
              <a:ext uri="{FF2B5EF4-FFF2-40B4-BE49-F238E27FC236}">
                <a16:creationId xmlns:a16="http://schemas.microsoft.com/office/drawing/2014/main" id="{8506A10B-4BD3-74A4-3291-79297BF9FB61}"/>
              </a:ext>
            </a:extLst>
          </p:cNvPr>
          <p:cNvGrpSpPr/>
          <p:nvPr/>
        </p:nvGrpSpPr>
        <p:grpSpPr>
          <a:xfrm>
            <a:off x="192088" y="188913"/>
            <a:ext cx="11807825" cy="402775"/>
            <a:chOff x="192088" y="54772"/>
            <a:chExt cx="11807825" cy="40277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7A8F417-3F8D-9EFD-2AA1-A583B6E26536}"/>
                </a:ext>
              </a:extLst>
            </p:cNvPr>
            <p:cNvGrpSpPr/>
            <p:nvPr/>
          </p:nvGrpSpPr>
          <p:grpSpPr>
            <a:xfrm>
              <a:off x="192088" y="54772"/>
              <a:ext cx="11807825" cy="402775"/>
              <a:chOff x="192088" y="54772"/>
              <a:chExt cx="11807825" cy="402775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A51C442-8CF3-84B9-AB68-AAD6CA708372}"/>
                  </a:ext>
                </a:extLst>
              </p:cNvPr>
              <p:cNvSpPr txBox="1"/>
              <p:nvPr/>
            </p:nvSpPr>
            <p:spPr>
              <a:xfrm>
                <a:off x="192088" y="54772"/>
                <a:ext cx="1003064" cy="402775"/>
              </a:xfrm>
              <a:prstGeom prst="rect">
                <a:avLst/>
              </a:prstGeom>
              <a:noFill/>
            </p:spPr>
            <p:txBody>
              <a:bodyPr wrap="none" lIns="180000" tIns="108000" rIns="72000" bIns="108000" rtlCol="0">
                <a:spAutoFit/>
              </a:bodyPr>
              <a:lstStyle>
                <a:defPPr>
                  <a:defRPr lang="ko-KR"/>
                </a:defPPr>
                <a:lvl1pPr>
                  <a:defRPr sz="1200" b="1">
                    <a:latin typeface="Noto Sans KR" panose="020B0200000000000000" pitchFamily="50" charset="-127"/>
                    <a:ea typeface="Noto Sans KR" panose="020B0200000000000000" pitchFamily="50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bg1">
                        <a:lumMod val="50000"/>
                      </a:schemeClr>
                    </a:solidFill>
                  </a:rPr>
                  <a:t>리소스 목록</a:t>
                </a:r>
              </a:p>
            </p:txBody>
          </p:sp>
          <p:cxnSp>
            <p:nvCxnSpPr>
              <p:cNvPr id="11" name="직선 연결선 10">
                <a:extLst>
                  <a:ext uri="{FF2B5EF4-FFF2-40B4-BE49-F238E27FC236}">
                    <a16:creationId xmlns:a16="http://schemas.microsoft.com/office/drawing/2014/main" id="{E49A8666-6363-97F7-5567-EF25796BEDCE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 flipV="1">
                <a:off x="1195152" y="256159"/>
                <a:ext cx="10804761" cy="1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46F3541-8228-D9B9-5DF8-7FCE377416B1}"/>
                </a:ext>
              </a:extLst>
            </p:cNvPr>
            <p:cNvSpPr/>
            <p:nvPr/>
          </p:nvSpPr>
          <p:spPr>
            <a:xfrm>
              <a:off x="192088" y="211159"/>
              <a:ext cx="90000" cy="900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28575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3943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직사각형 2300">
            <a:extLst>
              <a:ext uri="{FF2B5EF4-FFF2-40B4-BE49-F238E27FC236}">
                <a16:creationId xmlns:a16="http://schemas.microsoft.com/office/drawing/2014/main" id="{F4FF7F24-49C1-7984-5EE2-551D5A67AB17}"/>
              </a:ext>
            </a:extLst>
          </p:cNvPr>
          <p:cNvSpPr/>
          <p:nvPr/>
        </p:nvSpPr>
        <p:spPr>
          <a:xfrm>
            <a:off x="192088" y="158946"/>
            <a:ext cx="11817566" cy="6546653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6457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8879</TotalTime>
  <Words>1506</Words>
  <Application>Microsoft Office PowerPoint</Application>
  <PresentationFormat>와이드스크린</PresentationFormat>
  <Paragraphs>312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Noto Sans KR</vt:lpstr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홍진선(2017184037)</dc:creator>
  <cp:lastModifiedBy>홍진선(2017184037)</cp:lastModifiedBy>
  <cp:revision>386</cp:revision>
  <dcterms:created xsi:type="dcterms:W3CDTF">2025-06-06T11:22:44Z</dcterms:created>
  <dcterms:modified xsi:type="dcterms:W3CDTF">2025-07-19T12:45:10Z</dcterms:modified>
</cp:coreProperties>
</file>

<file path=docProps/thumbnail.jpeg>
</file>